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ms.gle/xzVbMcoGdwaVqUBz7"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ms.gle/xzVbMcoGdwaVqUBz7"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c912fcd0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c912fcd0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c912fcd02e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c912fcd02e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c912fcd02e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c912fcd02e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c912fcd02e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c912fcd02e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c912fcd02e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c912fcd02e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c912fcd02e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c912fcd02e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c912fcd02e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c912fcd02e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c912fcd02e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c912fcd02e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c912fcd02e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c912fcd02e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c912fcd02e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c912fcd02e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c912fcd02e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c912fcd02e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ee420f54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ee420f54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uk" sz="1300">
                <a:latin typeface="Montserrat"/>
                <a:ea typeface="Montserrat"/>
                <a:cs typeface="Montserrat"/>
                <a:sym typeface="Montserrat"/>
              </a:rPr>
              <a:t>Під час заняття проведіть коротке вхідне та вихідне оцінювання за допомогою цього тесту. </a:t>
            </a:r>
            <a:r>
              <a:rPr lang="uk" sz="1300">
                <a:latin typeface="Montserrat"/>
                <a:ea typeface="Montserrat"/>
                <a:cs typeface="Montserrat"/>
                <a:sym typeface="Montserrat"/>
              </a:rPr>
              <a:t>Це допоможе оцінити, наскільки якісно діти засвоїли інформацію. Роздайте дітям аркуші, на яких вони зазначать правильні варіанти. Вказувати ім’я чи інші персональні дані не потрібно. Зберіть аркуші та підрахуйте кількість учнів та учениць, які дали правильну відповідь. Після заняття повторіть тест, щоб оцінити, чи збільшилася кількість дітей, які коректно визначають дії, що допомагають зменшити кількість сміття.</a:t>
            </a:r>
            <a:endParaRPr sz="1300">
              <a:latin typeface="Montserrat"/>
              <a:ea typeface="Montserrat"/>
              <a:cs typeface="Montserrat"/>
              <a:sym typeface="Montserrat"/>
            </a:endParaRPr>
          </a:p>
          <a:p>
            <a:pPr indent="0" lvl="0" marL="0" rtl="0" algn="l">
              <a:lnSpc>
                <a:spcPct val="115000"/>
              </a:lnSpc>
              <a:spcBef>
                <a:spcPts val="1200"/>
              </a:spcBef>
              <a:spcAft>
                <a:spcPts val="0"/>
              </a:spcAft>
              <a:buNone/>
            </a:pPr>
            <a:r>
              <a:rPr b="1" lang="uk" sz="1300">
                <a:latin typeface="Montserrat"/>
                <a:ea typeface="Montserrat"/>
                <a:cs typeface="Montserrat"/>
                <a:sym typeface="Montserrat"/>
              </a:rPr>
              <a:t>Якщо заняття проходить онлайн</a:t>
            </a:r>
            <a:r>
              <a:rPr lang="uk" sz="1300">
                <a:latin typeface="Montserrat"/>
                <a:ea typeface="Montserrat"/>
                <a:cs typeface="Montserrat"/>
                <a:sym typeface="Montserrat"/>
              </a:rPr>
              <a:t>, діти можуть написати відповіді або на аркушах, надіславши фото, або в чаті. Також ви можете використати будь-який інший доступний інструмент опитування.</a:t>
            </a:r>
            <a:endParaRPr sz="1300">
              <a:latin typeface="Montserrat"/>
              <a:ea typeface="Montserrat"/>
              <a:cs typeface="Montserrat"/>
              <a:sym typeface="Montserrat"/>
            </a:endParaRPr>
          </a:p>
          <a:p>
            <a:pPr indent="0" lvl="0" marL="0" rtl="0" algn="l">
              <a:lnSpc>
                <a:spcPct val="115000"/>
              </a:lnSpc>
              <a:spcBef>
                <a:spcPts val="1200"/>
              </a:spcBef>
              <a:spcAft>
                <a:spcPts val="0"/>
              </a:spcAft>
              <a:buNone/>
            </a:pPr>
            <a:r>
              <a:rPr b="1" lang="uk" sz="1300">
                <a:latin typeface="Montserrat"/>
                <a:ea typeface="Montserrat"/>
                <a:cs typeface="Montserrat"/>
                <a:sym typeface="Montserrat"/>
              </a:rPr>
              <a:t>Після уроку занесіть дві цифри у звітну форму: </a:t>
            </a:r>
            <a:r>
              <a:rPr b="1" lang="uk" sz="1300" u="sng">
                <a:solidFill>
                  <a:schemeClr val="hlink"/>
                </a:solidFill>
                <a:latin typeface="Montserrat"/>
                <a:ea typeface="Montserrat"/>
                <a:cs typeface="Montserrat"/>
                <a:sym typeface="Montserrat"/>
                <a:hlinkClick r:id="rId2"/>
              </a:rPr>
              <a:t>https://forms.gle/xzVbMcoGdwaVqUBz7</a:t>
            </a:r>
            <a:r>
              <a:rPr b="1" lang="uk" sz="1300">
                <a:latin typeface="Montserrat"/>
                <a:ea typeface="Montserrat"/>
                <a:cs typeface="Montserrat"/>
                <a:sym typeface="Montserrat"/>
              </a:rPr>
              <a:t>: </a:t>
            </a:r>
            <a:r>
              <a:rPr lang="uk" sz="1300">
                <a:latin typeface="Montserrat"/>
                <a:ea typeface="Montserrat"/>
                <a:cs typeface="Montserrat"/>
                <a:sym typeface="Montserrat"/>
              </a:rPr>
              <a:t>перша — кількість дітей, які правильно визначили дії на початку заняття, друга — кількість дітей, які дали правильну відповідь наприкінці заняття. Це дозволить оцінити, наскільки урок допоміг учням та ученицям краще запам’ятати прості екозвички для зменшення кількості сміття. </a:t>
            </a:r>
            <a:r>
              <a:rPr b="1" lang="uk" sz="1300">
                <a:solidFill>
                  <a:schemeClr val="dk1"/>
                </a:solidFill>
                <a:latin typeface="Montserrat"/>
                <a:ea typeface="Montserrat"/>
                <a:cs typeface="Montserrat"/>
                <a:sym typeface="Montserrat"/>
              </a:rPr>
              <a:t>Заповнювати форму потрібно ОДИН раз після проведення уроку.</a:t>
            </a:r>
            <a:endParaRPr sz="1300">
              <a:latin typeface="Montserrat"/>
              <a:ea typeface="Montserrat"/>
              <a:cs typeface="Montserrat"/>
              <a:sym typeface="Montserrat"/>
            </a:endParaRPr>
          </a:p>
          <a:p>
            <a:pPr indent="0" lvl="0" marL="0" rtl="0" algn="l">
              <a:lnSpc>
                <a:spcPct val="115000"/>
              </a:lnSpc>
              <a:spcBef>
                <a:spcPts val="1200"/>
              </a:spcBef>
              <a:spcAft>
                <a:spcPts val="1200"/>
              </a:spcAft>
              <a:buNone/>
            </a:pPr>
            <a:r>
              <a:rPr b="1" lang="uk" sz="1300">
                <a:highlight>
                  <a:srgbClr val="A5DFC1"/>
                </a:highlight>
                <a:latin typeface="Montserrat"/>
                <a:ea typeface="Montserrat"/>
                <a:cs typeface="Montserrat"/>
                <a:sym typeface="Montserrat"/>
              </a:rPr>
              <a:t>Правильні відповіді</a:t>
            </a:r>
            <a:r>
              <a:rPr b="1" lang="uk" sz="1300">
                <a:highlight>
                  <a:srgbClr val="A5DFC1"/>
                </a:highlight>
                <a:latin typeface="Montserrat"/>
                <a:ea typeface="Montserrat"/>
                <a:cs typeface="Montserrat"/>
                <a:sym typeface="Montserrat"/>
              </a:rPr>
              <a:t> до тесту*:</a:t>
            </a:r>
            <a:br>
              <a:rPr lang="uk" sz="1300">
                <a:latin typeface="Montserrat"/>
                <a:ea typeface="Montserrat"/>
                <a:cs typeface="Montserrat"/>
                <a:sym typeface="Montserrat"/>
              </a:rPr>
            </a:br>
            <a:r>
              <a:rPr b="1" lang="uk" sz="1300">
                <a:latin typeface="Montserrat"/>
                <a:ea typeface="Montserrat"/>
                <a:cs typeface="Montserrat"/>
                <a:sym typeface="Montserrat"/>
              </a:rPr>
              <a:t>• А </a:t>
            </a:r>
            <a:r>
              <a:rPr lang="uk" sz="1300">
                <a:latin typeface="Montserrat"/>
                <a:ea typeface="Montserrat"/>
                <a:cs typeface="Montserrat"/>
                <a:sym typeface="Montserrat"/>
              </a:rPr>
              <a:t>— Відмовлятися від одноразових, зайвих і непотрібних речей;</a:t>
            </a:r>
            <a:br>
              <a:rPr lang="uk" sz="1300">
                <a:latin typeface="Montserrat"/>
                <a:ea typeface="Montserrat"/>
                <a:cs typeface="Montserrat"/>
                <a:sym typeface="Montserrat"/>
              </a:rPr>
            </a:br>
            <a:r>
              <a:rPr b="1" lang="uk" sz="1300">
                <a:latin typeface="Montserrat"/>
                <a:ea typeface="Montserrat"/>
                <a:cs typeface="Montserrat"/>
                <a:sym typeface="Montserrat"/>
              </a:rPr>
              <a:t>• Б </a:t>
            </a:r>
            <a:r>
              <a:rPr lang="uk" sz="1300">
                <a:latin typeface="Montserrat"/>
                <a:ea typeface="Montserrat"/>
                <a:cs typeface="Montserrat"/>
                <a:sym typeface="Montserrat"/>
              </a:rPr>
              <a:t>— Купувати продукти з меншою кількістю паковання;</a:t>
            </a:r>
            <a:br>
              <a:rPr lang="uk" sz="1300">
                <a:latin typeface="Montserrat"/>
                <a:ea typeface="Montserrat"/>
                <a:cs typeface="Montserrat"/>
                <a:sym typeface="Montserrat"/>
              </a:rPr>
            </a:br>
            <a:r>
              <a:rPr b="1" lang="uk" sz="1300">
                <a:latin typeface="Montserrat"/>
                <a:ea typeface="Montserrat"/>
                <a:cs typeface="Montserrat"/>
                <a:sym typeface="Montserrat"/>
              </a:rPr>
              <a:t>• В</a:t>
            </a:r>
            <a:r>
              <a:rPr lang="uk" sz="1300">
                <a:latin typeface="Montserrat"/>
                <a:ea typeface="Montserrat"/>
                <a:cs typeface="Montserrat"/>
                <a:sym typeface="Montserrat"/>
              </a:rPr>
              <a:t> — Сортувати відходи й здавати те, що можна переробити;</a:t>
            </a:r>
            <a:br>
              <a:rPr lang="uk" sz="1300">
                <a:latin typeface="Montserrat"/>
                <a:ea typeface="Montserrat"/>
                <a:cs typeface="Montserrat"/>
                <a:sym typeface="Montserrat"/>
              </a:rPr>
            </a:br>
            <a:r>
              <a:rPr b="1" lang="uk" sz="1300">
                <a:latin typeface="Montserrat"/>
                <a:ea typeface="Montserrat"/>
                <a:cs typeface="Montserrat"/>
                <a:sym typeface="Montserrat"/>
              </a:rPr>
              <a:t>• Д</a:t>
            </a:r>
            <a:r>
              <a:rPr lang="uk" sz="1300">
                <a:latin typeface="Montserrat"/>
                <a:ea typeface="Montserrat"/>
                <a:cs typeface="Montserrat"/>
                <a:sym typeface="Montserrat"/>
              </a:rPr>
              <a:t> — Батарейки, ліки й термометри здавати у спеціальні пункти збору;</a:t>
            </a:r>
            <a:br>
              <a:rPr lang="uk" sz="1300">
                <a:latin typeface="Montserrat"/>
                <a:ea typeface="Montserrat"/>
                <a:cs typeface="Montserrat"/>
                <a:sym typeface="Montserrat"/>
              </a:rPr>
            </a:br>
            <a:r>
              <a:rPr b="1" lang="uk" sz="1300">
                <a:latin typeface="Montserrat"/>
                <a:ea typeface="Montserrat"/>
                <a:cs typeface="Montserrat"/>
                <a:sym typeface="Montserrat"/>
              </a:rPr>
              <a:t>• Е</a:t>
            </a:r>
            <a:r>
              <a:rPr lang="uk" sz="1300">
                <a:latin typeface="Montserrat"/>
                <a:ea typeface="Montserrat"/>
                <a:cs typeface="Montserrat"/>
                <a:sym typeface="Montserrat"/>
              </a:rPr>
              <a:t> — Компостувати органічні відходи, якщо є така можливість.</a:t>
            </a:r>
            <a:br>
              <a:rPr lang="uk" sz="1300">
                <a:latin typeface="Montserrat"/>
                <a:ea typeface="Montserrat"/>
                <a:cs typeface="Montserrat"/>
                <a:sym typeface="Montserrat"/>
              </a:rPr>
            </a:br>
            <a:br>
              <a:rPr lang="uk" sz="1300">
                <a:latin typeface="Montserrat"/>
                <a:ea typeface="Montserrat"/>
                <a:cs typeface="Montserrat"/>
                <a:sym typeface="Montserrat"/>
              </a:rPr>
            </a:br>
            <a:r>
              <a:rPr i="1" lang="uk" sz="1300">
                <a:latin typeface="Montserrat"/>
                <a:ea typeface="Montserrat"/>
                <a:cs typeface="Montserrat"/>
                <a:sym typeface="Montserrat"/>
              </a:rPr>
              <a:t>*Правильною вважається відповідь, у якій дитина обрала ВСІ коректні варіанти та не обрала жодного неправильного варіанта.</a:t>
            </a:r>
            <a:endParaRPr i="1" sz="1300">
              <a:latin typeface="Montserrat"/>
              <a:ea typeface="Montserrat"/>
              <a:cs typeface="Montserrat"/>
              <a:sym typeface="Montserra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c912fcd02e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c912fcd02e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Montserrat"/>
              <a:ea typeface="Montserrat"/>
              <a:cs typeface="Montserrat"/>
              <a:sym typeface="Montserra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c912fcd02e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c912fcd02e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c912fcd02e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c912fcd02e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c912fcd02e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c912fcd02e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c912fcd02e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c912fcd02e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Montserrat"/>
              <a:ea typeface="Montserrat"/>
              <a:cs typeface="Montserrat"/>
              <a:sym typeface="Montserra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c912fcd02e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c912fcd02e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Montserrat"/>
              <a:ea typeface="Montserrat"/>
              <a:cs typeface="Montserrat"/>
              <a:sym typeface="Montserra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c912fcd02e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c912fcd02e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i="1" sz="1400">
              <a:latin typeface="Montserrat"/>
              <a:ea typeface="Montserrat"/>
              <a:cs typeface="Montserrat"/>
              <a:sym typeface="Montserra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c912fcd02e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c912fcd02e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i="1" sz="1400">
              <a:latin typeface="Montserrat"/>
              <a:ea typeface="Montserrat"/>
              <a:cs typeface="Montserrat"/>
              <a:sym typeface="Montserra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c912fcd02e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c912fcd02e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i="1" sz="1400">
              <a:latin typeface="Montserrat"/>
              <a:ea typeface="Montserrat"/>
              <a:cs typeface="Montserrat"/>
              <a:sym typeface="Montserra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c912fcd02e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c912fcd02e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i="1" sz="1400">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c912fcd02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c912fcd02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c912fcd02e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c912fcd02e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i="1" sz="1400">
              <a:latin typeface="Montserrat"/>
              <a:ea typeface="Montserrat"/>
              <a:cs typeface="Montserrat"/>
              <a:sym typeface="Montserra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c912fcd02e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c912fcd02e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c912fcd02e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c912fcd02e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c912fcd02e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c912fcd02e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c912fcd02e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c912fcd02e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c912fcd02e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c912fcd02e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c912fcd02e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c912fcd02e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c912fcd02e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c912fcd02e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c912fcd02e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3c912fcd02e_0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c912fcd02e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c912fcd02e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c912fcd02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c912fcd02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c912fcd02e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c912fcd02e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c912fcd02e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c912fcd02e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c912fcd02e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c912fcd02e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c912fcd02e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c912fcd02e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3c912fcd02e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3c912fcd02e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c912fcd02e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c912fcd02e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c912fcd02e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c912fcd02e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c912fcd02e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c912fcd02e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c912fcd02e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c912fcd02e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c912fcd02e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c912fcd02e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c912fcd02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c912fcd02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c912fcd02e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c912fcd02e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c912fcd02e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c912fcd02e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Montserrat"/>
              <a:ea typeface="Montserrat"/>
              <a:cs typeface="Montserrat"/>
              <a:sym typeface="Montserrat"/>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c912fcd02e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c912fcd02e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c912fcd02e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c912fcd02e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c912fcd02e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c912fcd02e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c912fcd02e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3c912fcd02e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c912fcd02e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3c912fcd02e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c912fcd02e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3c912fcd02e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c912fcd02e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3c912fcd02e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3c912fcd02e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3c912fcd02e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c912fcd02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c912fcd02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c912fcd02e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3c912fcd02e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3c912fcd02e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3c912fcd02e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3c912fcd02e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3c912fcd02e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3c912fcd02e_0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3c912fcd02e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3c912fcd02e_0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3c912fcd02e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3c912fcd02e_0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3c912fcd02e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3c912fcd02e_0_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3c912fcd02e_0_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3c912fcd02e_0_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3c912fcd02e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3c912fcd02e_0_8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3c912fcd02e_0_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c912fcd02e_0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3c912fcd02e_0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c912fcd02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c912fcd02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Montserrat"/>
              <a:ea typeface="Montserrat"/>
              <a:cs typeface="Montserrat"/>
              <a:sym typeface="Montserrat"/>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3c912fcd02e_0_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3c912fcd02e_0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3c912fcd02e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3c912fcd02e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Montserrat"/>
              <a:ea typeface="Montserrat"/>
              <a:cs typeface="Montserrat"/>
              <a:sym typeface="Montserrat"/>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3ee420f548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3ee420f548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uk" sz="1300">
                <a:latin typeface="Montserrat"/>
                <a:ea typeface="Montserrat"/>
                <a:cs typeface="Montserrat"/>
                <a:sym typeface="Montserrat"/>
              </a:rPr>
              <a:t>Під час заняття проведіть коротке вхідне та вихідне оцінювання за допомогою цього тесту. </a:t>
            </a:r>
            <a:r>
              <a:rPr lang="uk" sz="1300">
                <a:latin typeface="Montserrat"/>
                <a:ea typeface="Montserrat"/>
                <a:cs typeface="Montserrat"/>
                <a:sym typeface="Montserrat"/>
              </a:rPr>
              <a:t>Це допоможе оцінити, наскільки якісно діти засвоїли інформацію. Роздайте дітям аркуші, на яких вони зазначать правильні варіанти. Вказувати ім’я чи інші персональні дані не потрібно. Зберіть аркуші та підрахуйте кількість учнів та учениць, які дали правильну відповідь. Після заняття повторіть тест, щоб оцінити, чи збільшилася кількість дітей, які коректно визначають дії, що допомагають зменшити кількість сміття.</a:t>
            </a:r>
            <a:endParaRPr sz="1300">
              <a:latin typeface="Montserrat"/>
              <a:ea typeface="Montserrat"/>
              <a:cs typeface="Montserrat"/>
              <a:sym typeface="Montserrat"/>
            </a:endParaRPr>
          </a:p>
          <a:p>
            <a:pPr indent="0" lvl="0" marL="0" rtl="0" algn="l">
              <a:lnSpc>
                <a:spcPct val="115000"/>
              </a:lnSpc>
              <a:spcBef>
                <a:spcPts val="1200"/>
              </a:spcBef>
              <a:spcAft>
                <a:spcPts val="0"/>
              </a:spcAft>
              <a:buNone/>
            </a:pPr>
            <a:r>
              <a:rPr b="1" lang="uk" sz="1300">
                <a:latin typeface="Montserrat"/>
                <a:ea typeface="Montserrat"/>
                <a:cs typeface="Montserrat"/>
                <a:sym typeface="Montserrat"/>
              </a:rPr>
              <a:t>Якщо заняття проходить онлайн</a:t>
            </a:r>
            <a:r>
              <a:rPr lang="uk" sz="1300">
                <a:latin typeface="Montserrat"/>
                <a:ea typeface="Montserrat"/>
                <a:cs typeface="Montserrat"/>
                <a:sym typeface="Montserrat"/>
              </a:rPr>
              <a:t>, діти можуть написати відповіді або на аркушах, надіславши фото, або в чаті. Також ви можете використати будь-який інший доступний інструмент опитування.</a:t>
            </a:r>
            <a:endParaRPr sz="1300">
              <a:latin typeface="Montserrat"/>
              <a:ea typeface="Montserrat"/>
              <a:cs typeface="Montserrat"/>
              <a:sym typeface="Montserrat"/>
            </a:endParaRPr>
          </a:p>
          <a:p>
            <a:pPr indent="0" lvl="0" marL="0" rtl="0" algn="l">
              <a:lnSpc>
                <a:spcPct val="115000"/>
              </a:lnSpc>
              <a:spcBef>
                <a:spcPts val="1200"/>
              </a:spcBef>
              <a:spcAft>
                <a:spcPts val="0"/>
              </a:spcAft>
              <a:buNone/>
            </a:pPr>
            <a:r>
              <a:rPr b="1" lang="uk" sz="1300">
                <a:latin typeface="Montserrat"/>
                <a:ea typeface="Montserrat"/>
                <a:cs typeface="Montserrat"/>
                <a:sym typeface="Montserrat"/>
              </a:rPr>
              <a:t>Після уроку занесіть дві цифри у звітну форму: </a:t>
            </a:r>
            <a:r>
              <a:rPr b="1" lang="uk" sz="1300" u="sng">
                <a:solidFill>
                  <a:schemeClr val="hlink"/>
                </a:solidFill>
                <a:latin typeface="Montserrat"/>
                <a:ea typeface="Montserrat"/>
                <a:cs typeface="Montserrat"/>
                <a:sym typeface="Montserrat"/>
                <a:hlinkClick r:id="rId2"/>
              </a:rPr>
              <a:t>https://forms.gle/xzVbMcoGdwaVqUBz7</a:t>
            </a:r>
            <a:r>
              <a:rPr b="1" lang="uk" sz="1300">
                <a:latin typeface="Montserrat"/>
                <a:ea typeface="Montserrat"/>
                <a:cs typeface="Montserrat"/>
                <a:sym typeface="Montserrat"/>
              </a:rPr>
              <a:t>: </a:t>
            </a:r>
            <a:r>
              <a:rPr lang="uk" sz="1300">
                <a:latin typeface="Montserrat"/>
                <a:ea typeface="Montserrat"/>
                <a:cs typeface="Montserrat"/>
                <a:sym typeface="Montserrat"/>
              </a:rPr>
              <a:t>перша — кількість дітей, які правильно визначили дії на початку заняття, друга — кількість дітей, які дали правильну відповідь наприкінці заняття. Це дозволить оцінити, наскільки урок допоміг учням та ученицям краще запам’ятати прості екозвички для зменшення кількості сміття. </a:t>
            </a:r>
            <a:r>
              <a:rPr b="1" lang="uk" sz="1300">
                <a:solidFill>
                  <a:schemeClr val="dk1"/>
                </a:solidFill>
                <a:latin typeface="Montserrat"/>
                <a:ea typeface="Montserrat"/>
                <a:cs typeface="Montserrat"/>
                <a:sym typeface="Montserrat"/>
              </a:rPr>
              <a:t>Заповнювати форму потрібно ОДИН раз після проведення уроку.</a:t>
            </a:r>
            <a:endParaRPr sz="1300">
              <a:latin typeface="Montserrat"/>
              <a:ea typeface="Montserrat"/>
              <a:cs typeface="Montserrat"/>
              <a:sym typeface="Montserrat"/>
            </a:endParaRPr>
          </a:p>
          <a:p>
            <a:pPr indent="0" lvl="0" marL="0" rtl="0" algn="l">
              <a:lnSpc>
                <a:spcPct val="115000"/>
              </a:lnSpc>
              <a:spcBef>
                <a:spcPts val="1200"/>
              </a:spcBef>
              <a:spcAft>
                <a:spcPts val="1200"/>
              </a:spcAft>
              <a:buNone/>
            </a:pPr>
            <a:r>
              <a:rPr b="1" lang="uk" sz="1300">
                <a:highlight>
                  <a:srgbClr val="A5DFC1"/>
                </a:highlight>
                <a:latin typeface="Montserrat"/>
                <a:ea typeface="Montserrat"/>
                <a:cs typeface="Montserrat"/>
                <a:sym typeface="Montserrat"/>
              </a:rPr>
              <a:t>Правильні відповіді до тесту*:</a:t>
            </a:r>
            <a:br>
              <a:rPr lang="uk" sz="1300">
                <a:latin typeface="Montserrat"/>
                <a:ea typeface="Montserrat"/>
                <a:cs typeface="Montserrat"/>
                <a:sym typeface="Montserrat"/>
              </a:rPr>
            </a:br>
            <a:r>
              <a:rPr b="1" lang="uk" sz="1300">
                <a:latin typeface="Montserrat"/>
                <a:ea typeface="Montserrat"/>
                <a:cs typeface="Montserrat"/>
                <a:sym typeface="Montserrat"/>
              </a:rPr>
              <a:t>• А </a:t>
            </a:r>
            <a:r>
              <a:rPr lang="uk" sz="1300">
                <a:latin typeface="Montserrat"/>
                <a:ea typeface="Montserrat"/>
                <a:cs typeface="Montserrat"/>
                <a:sym typeface="Montserrat"/>
              </a:rPr>
              <a:t>— Відмовлятися від одноразових, зайвих і непотрібних речей;</a:t>
            </a:r>
            <a:br>
              <a:rPr lang="uk" sz="1300">
                <a:latin typeface="Montserrat"/>
                <a:ea typeface="Montserrat"/>
                <a:cs typeface="Montserrat"/>
                <a:sym typeface="Montserrat"/>
              </a:rPr>
            </a:br>
            <a:r>
              <a:rPr b="1" lang="uk" sz="1300">
                <a:latin typeface="Montserrat"/>
                <a:ea typeface="Montserrat"/>
                <a:cs typeface="Montserrat"/>
                <a:sym typeface="Montserrat"/>
              </a:rPr>
              <a:t>• Б </a:t>
            </a:r>
            <a:r>
              <a:rPr lang="uk" sz="1300">
                <a:latin typeface="Montserrat"/>
                <a:ea typeface="Montserrat"/>
                <a:cs typeface="Montserrat"/>
                <a:sym typeface="Montserrat"/>
              </a:rPr>
              <a:t>— Купувати продукти з меншою кількістю паковання;</a:t>
            </a:r>
            <a:br>
              <a:rPr lang="uk" sz="1300">
                <a:latin typeface="Montserrat"/>
                <a:ea typeface="Montserrat"/>
                <a:cs typeface="Montserrat"/>
                <a:sym typeface="Montserrat"/>
              </a:rPr>
            </a:br>
            <a:r>
              <a:rPr b="1" lang="uk" sz="1300">
                <a:latin typeface="Montserrat"/>
                <a:ea typeface="Montserrat"/>
                <a:cs typeface="Montserrat"/>
                <a:sym typeface="Montserrat"/>
              </a:rPr>
              <a:t>• В</a:t>
            </a:r>
            <a:r>
              <a:rPr lang="uk" sz="1300">
                <a:latin typeface="Montserrat"/>
                <a:ea typeface="Montserrat"/>
                <a:cs typeface="Montserrat"/>
                <a:sym typeface="Montserrat"/>
              </a:rPr>
              <a:t> — Сортувати відходи й здавати те, що можна переробити;</a:t>
            </a:r>
            <a:br>
              <a:rPr lang="uk" sz="1300">
                <a:latin typeface="Montserrat"/>
                <a:ea typeface="Montserrat"/>
                <a:cs typeface="Montserrat"/>
                <a:sym typeface="Montserrat"/>
              </a:rPr>
            </a:br>
            <a:r>
              <a:rPr b="1" lang="uk" sz="1300">
                <a:latin typeface="Montserrat"/>
                <a:ea typeface="Montserrat"/>
                <a:cs typeface="Montserrat"/>
                <a:sym typeface="Montserrat"/>
              </a:rPr>
              <a:t>• Д</a:t>
            </a:r>
            <a:r>
              <a:rPr lang="uk" sz="1300">
                <a:latin typeface="Montserrat"/>
                <a:ea typeface="Montserrat"/>
                <a:cs typeface="Montserrat"/>
                <a:sym typeface="Montserrat"/>
              </a:rPr>
              <a:t> — Батарейки, ліки й термометри здавати у спеціальні пункти збору;</a:t>
            </a:r>
            <a:br>
              <a:rPr lang="uk" sz="1300">
                <a:latin typeface="Montserrat"/>
                <a:ea typeface="Montserrat"/>
                <a:cs typeface="Montserrat"/>
                <a:sym typeface="Montserrat"/>
              </a:rPr>
            </a:br>
            <a:r>
              <a:rPr b="1" lang="uk" sz="1300">
                <a:latin typeface="Montserrat"/>
                <a:ea typeface="Montserrat"/>
                <a:cs typeface="Montserrat"/>
                <a:sym typeface="Montserrat"/>
              </a:rPr>
              <a:t>• Е</a:t>
            </a:r>
            <a:r>
              <a:rPr lang="uk" sz="1300">
                <a:latin typeface="Montserrat"/>
                <a:ea typeface="Montserrat"/>
                <a:cs typeface="Montserrat"/>
                <a:sym typeface="Montserrat"/>
              </a:rPr>
              <a:t> — Компостувати органічні відходи, якщо є така можливість.</a:t>
            </a:r>
            <a:br>
              <a:rPr lang="uk" sz="1300">
                <a:latin typeface="Montserrat"/>
                <a:ea typeface="Montserrat"/>
                <a:cs typeface="Montserrat"/>
                <a:sym typeface="Montserrat"/>
              </a:rPr>
            </a:br>
            <a:br>
              <a:rPr lang="uk" sz="1300">
                <a:latin typeface="Montserrat"/>
                <a:ea typeface="Montserrat"/>
                <a:cs typeface="Montserrat"/>
                <a:sym typeface="Montserrat"/>
              </a:rPr>
            </a:br>
            <a:r>
              <a:rPr i="1" lang="uk" sz="1300">
                <a:latin typeface="Montserrat"/>
                <a:ea typeface="Montserrat"/>
                <a:cs typeface="Montserrat"/>
                <a:sym typeface="Montserrat"/>
              </a:rPr>
              <a:t>*Правильною вважається відповідь, у якій дитина обрала ВСІ коректні варіанти та не обрала жодного неправильного варіанта.</a:t>
            </a:r>
            <a:endParaRPr i="1" sz="1300">
              <a:latin typeface="Montserrat"/>
              <a:ea typeface="Montserrat"/>
              <a:cs typeface="Montserrat"/>
              <a:sym typeface="Montserrat"/>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3c912fcd02e_0_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3c912fcd02e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3c912fcd02e_0_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3c912fcd02e_0_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c912fcd02e_0_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3c912fcd02e_0_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c912fcd02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c912fcd02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Montserrat"/>
              <a:ea typeface="Montserrat"/>
              <a:cs typeface="Montserrat"/>
              <a:sym typeface="Montserra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c912fcd02e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c912fcd02e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15.png"/><Relationship Id="rId7" Type="http://schemas.openxmlformats.org/officeDocument/2006/relationships/image" Target="../media/image39.png"/><Relationship Id="rId8"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43.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4.png"/></Relationships>
</file>

<file path=ppt/slides/_rels/slide19.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64.png"/><Relationship Id="rId13" Type="http://schemas.openxmlformats.org/officeDocument/2006/relationships/image" Target="../media/image56.png"/><Relationship Id="rId12"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4.png"/><Relationship Id="rId4" Type="http://schemas.openxmlformats.org/officeDocument/2006/relationships/image" Target="../media/image63.png"/><Relationship Id="rId9"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85.png"/><Relationship Id="rId7" Type="http://schemas.openxmlformats.org/officeDocument/2006/relationships/image" Target="../media/image83.png"/><Relationship Id="rId8"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0"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5.png"/><Relationship Id="rId4" Type="http://schemas.openxmlformats.org/officeDocument/2006/relationships/image" Target="../media/image58.png"/><Relationship Id="rId9" Type="http://schemas.openxmlformats.org/officeDocument/2006/relationships/image" Target="../media/image68.png"/><Relationship Id="rId5" Type="http://schemas.openxmlformats.org/officeDocument/2006/relationships/image" Target="../media/image59.png"/><Relationship Id="rId6" Type="http://schemas.openxmlformats.org/officeDocument/2006/relationships/image" Target="../media/image69.png"/><Relationship Id="rId7" Type="http://schemas.openxmlformats.org/officeDocument/2006/relationships/image" Target="../media/image61.png"/><Relationship Id="rId8"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6.png"/><Relationship Id="rId4" Type="http://schemas.openxmlformats.org/officeDocument/2006/relationships/image" Target="../media/image44.png"/><Relationship Id="rId5"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8.png"/><Relationship Id="rId4" Type="http://schemas.openxmlformats.org/officeDocument/2006/relationships/image" Target="../media/image86.png"/><Relationship Id="rId5" Type="http://schemas.openxmlformats.org/officeDocument/2006/relationships/image" Target="../media/image73.png"/><Relationship Id="rId6" Type="http://schemas.openxmlformats.org/officeDocument/2006/relationships/image" Target="../media/image39.png"/><Relationship Id="rId7"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2.png"/><Relationship Id="rId4" Type="http://schemas.openxmlformats.org/officeDocument/2006/relationships/image" Target="../media/image84.png"/><Relationship Id="rId5"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1.png"/><Relationship Id="rId4" Type="http://schemas.openxmlformats.org/officeDocument/2006/relationships/image" Target="../media/image87.png"/><Relationship Id="rId5" Type="http://schemas.openxmlformats.org/officeDocument/2006/relationships/image" Target="../media/image84.png"/><Relationship Id="rId6"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4.png"/><Relationship Id="rId4" Type="http://schemas.openxmlformats.org/officeDocument/2006/relationships/image" Target="../media/image80.png"/><Relationship Id="rId5" Type="http://schemas.openxmlformats.org/officeDocument/2006/relationships/image" Target="../media/image89.png"/><Relationship Id="rId6" Type="http://schemas.openxmlformats.org/officeDocument/2006/relationships/image" Target="../media/image8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96.png"/><Relationship Id="rId4" Type="http://schemas.openxmlformats.org/officeDocument/2006/relationships/image" Target="../media/image80.png"/><Relationship Id="rId5"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3.png"/><Relationship Id="rId4" Type="http://schemas.openxmlformats.org/officeDocument/2006/relationships/image" Target="../media/image80.png"/><Relationship Id="rId5" Type="http://schemas.openxmlformats.org/officeDocument/2006/relationships/image" Target="../media/image8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9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4.png"/><Relationship Id="rId6" Type="http://schemas.openxmlformats.org/officeDocument/2006/relationships/image" Target="../media/image9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91.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1.png"/><Relationship Id="rId4" Type="http://schemas.openxmlformats.org/officeDocument/2006/relationships/image" Target="../media/image95.png"/><Relationship Id="rId5"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91.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1.png"/><Relationship Id="rId4" Type="http://schemas.openxmlformats.org/officeDocument/2006/relationships/image" Target="../media/image98.png"/><Relationship Id="rId5"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91.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1.png"/><Relationship Id="rId4" Type="http://schemas.openxmlformats.org/officeDocument/2006/relationships/image" Target="../media/image81.png"/><Relationship Id="rId5"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7.png"/><Relationship Id="rId4" Type="http://schemas.openxmlformats.org/officeDocument/2006/relationships/image" Target="../media/image24.png"/><Relationship Id="rId5"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1.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1.png"/><Relationship Id="rId4" Type="http://schemas.openxmlformats.org/officeDocument/2006/relationships/image" Target="../media/image108.png"/><Relationship Id="rId5" Type="http://schemas.openxmlformats.org/officeDocument/2006/relationships/image" Target="../media/image1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1.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1.png"/><Relationship Id="rId4" Type="http://schemas.openxmlformats.org/officeDocument/2006/relationships/image" Target="../media/image65.png"/><Relationship Id="rId5" Type="http://schemas.openxmlformats.org/officeDocument/2006/relationships/image" Target="../media/image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03.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03.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99.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99.png"/><Relationship Id="rId4" Type="http://schemas.openxmlformats.org/officeDocument/2006/relationships/image" Target="../media/image91.png"/><Relationship Id="rId5" Type="http://schemas.openxmlformats.org/officeDocument/2006/relationships/image" Target="../media/image10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00.png"/><Relationship Id="rId4" Type="http://schemas.openxmlformats.org/officeDocument/2006/relationships/image" Target="../media/image102.png"/><Relationship Id="rId5" Type="http://schemas.openxmlformats.org/officeDocument/2006/relationships/image" Target="../media/image105.png"/><Relationship Id="rId6"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1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2.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5.png"/><Relationship Id="rId4" Type="http://schemas.openxmlformats.org/officeDocument/2006/relationships/image" Target="../media/image152.png"/><Relationship Id="rId5" Type="http://schemas.openxmlformats.org/officeDocument/2006/relationships/image" Target="../media/image1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17.png"/><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12.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21.png"/><Relationship Id="rId4" Type="http://schemas.openxmlformats.org/officeDocument/2006/relationships/image" Target="../media/image153.png"/><Relationship Id="rId5" Type="http://schemas.openxmlformats.org/officeDocument/2006/relationships/image" Target="../media/image1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20.png"/><Relationship Id="rId4" Type="http://schemas.openxmlformats.org/officeDocument/2006/relationships/image" Target="../media/image124.png"/><Relationship Id="rId5" Type="http://schemas.openxmlformats.org/officeDocument/2006/relationships/image" Target="../media/image12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35.png"/><Relationship Id="rId4" Type="http://schemas.openxmlformats.org/officeDocument/2006/relationships/image" Target="../media/image129.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4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51.png"/><Relationship Id="rId4" Type="http://schemas.openxmlformats.org/officeDocument/2006/relationships/image" Target="../media/image141.png"/><Relationship Id="rId5" Type="http://schemas.openxmlformats.org/officeDocument/2006/relationships/image" Target="../media/image1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0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39.png"/><Relationship Id="rId4" Type="http://schemas.openxmlformats.org/officeDocument/2006/relationships/image" Target="../media/image73.png"/><Relationship Id="rId9" Type="http://schemas.openxmlformats.org/officeDocument/2006/relationships/image" Target="../media/image145.png"/><Relationship Id="rId5" Type="http://schemas.openxmlformats.org/officeDocument/2006/relationships/image" Target="../media/image149.png"/><Relationship Id="rId6" Type="http://schemas.openxmlformats.org/officeDocument/2006/relationships/image" Target="../media/image44.png"/><Relationship Id="rId7" Type="http://schemas.openxmlformats.org/officeDocument/2006/relationships/image" Target="../media/image140.png"/><Relationship Id="rId8" Type="http://schemas.openxmlformats.org/officeDocument/2006/relationships/image" Target="../media/image14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4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pilnoteka.org" TargetMode="External"/><Relationship Id="rId4" Type="http://schemas.openxmlformats.org/officeDocument/2006/relationships/image" Target="../media/image1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5.png"/><Relationship Id="rId10" Type="http://schemas.openxmlformats.org/officeDocument/2006/relationships/image" Target="../media/image19.png"/><Relationship Id="rId9" Type="http://schemas.openxmlformats.org/officeDocument/2006/relationships/image" Target="../media/image30.png"/><Relationship Id="rId5" Type="http://schemas.openxmlformats.org/officeDocument/2006/relationships/image" Target="../media/image17.png"/><Relationship Id="rId6" Type="http://schemas.openxmlformats.org/officeDocument/2006/relationships/image" Target="../media/image27.png"/><Relationship Id="rId7" Type="http://schemas.openxmlformats.org/officeDocument/2006/relationships/image" Target="../media/image14.png"/><Relationship Id="rId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FEF"/>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25975" y="2372023"/>
            <a:ext cx="2092121" cy="589375"/>
          </a:xfrm>
          <a:prstGeom prst="rect">
            <a:avLst/>
          </a:prstGeom>
          <a:noFill/>
          <a:ln>
            <a:noFill/>
          </a:ln>
        </p:spPr>
      </p:pic>
      <p:sp>
        <p:nvSpPr>
          <p:cNvPr id="55" name="Google Shape;55;p13"/>
          <p:cNvSpPr txBox="1"/>
          <p:nvPr/>
        </p:nvSpPr>
        <p:spPr>
          <a:xfrm>
            <a:off x="353513" y="2389698"/>
            <a:ext cx="1964700" cy="330900"/>
          </a:xfrm>
          <a:prstGeom prst="rect">
            <a:avLst/>
          </a:prstGeom>
          <a:noFill/>
          <a:ln>
            <a:noFill/>
          </a:ln>
        </p:spPr>
        <p:txBody>
          <a:bodyPr anchorCtr="0" anchor="t" bIns="78375" lIns="78375" spcFirstLastPara="1" rIns="78375" wrap="square" tIns="78375">
            <a:noAutofit/>
          </a:bodyPr>
          <a:lstStyle/>
          <a:p>
            <a:pPr indent="0" lvl="0" marL="0" rtl="0" algn="l">
              <a:spcBef>
                <a:spcPts val="0"/>
              </a:spcBef>
              <a:spcAft>
                <a:spcPts val="0"/>
              </a:spcAft>
              <a:buNone/>
            </a:pPr>
            <a:r>
              <a:rPr b="1" lang="uk" sz="1286">
                <a:solidFill>
                  <a:srgbClr val="0B264A"/>
                </a:solidFill>
                <a:latin typeface="Montserrat"/>
                <a:ea typeface="Montserrat"/>
                <a:cs typeface="Montserrat"/>
                <a:sym typeface="Montserrat"/>
              </a:rPr>
              <a:t>Екологічний урок для 5–8 класів</a:t>
            </a:r>
            <a:endParaRPr b="1" sz="1286">
              <a:solidFill>
                <a:srgbClr val="0B264A"/>
              </a:solidFill>
              <a:latin typeface="Montserrat"/>
              <a:ea typeface="Montserrat"/>
              <a:cs typeface="Montserrat"/>
              <a:sym typeface="Montserrat"/>
            </a:endParaRPr>
          </a:p>
        </p:txBody>
      </p:sp>
      <p:sp>
        <p:nvSpPr>
          <p:cNvPr id="56" name="Google Shape;56;p13"/>
          <p:cNvSpPr txBox="1"/>
          <p:nvPr/>
        </p:nvSpPr>
        <p:spPr>
          <a:xfrm>
            <a:off x="197825" y="71950"/>
            <a:ext cx="6371400" cy="1815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b="1" lang="uk" sz="5000">
                <a:solidFill>
                  <a:srgbClr val="FFFFFF"/>
                </a:solidFill>
                <a:latin typeface="Montserrat"/>
                <a:ea typeface="Montserrat"/>
                <a:cs typeface="Montserrat"/>
                <a:sym typeface="Montserrat"/>
              </a:rPr>
              <a:t>СМІТТЯ </a:t>
            </a:r>
            <a:r>
              <a:rPr b="1" lang="uk" sz="5000">
                <a:solidFill>
                  <a:srgbClr val="FFFFFF"/>
                </a:solidFill>
                <a:latin typeface="Montserrat"/>
                <a:ea typeface="Montserrat"/>
                <a:cs typeface="Montserrat"/>
                <a:sym typeface="Montserrat"/>
              </a:rPr>
              <a:t>ПІД </a:t>
            </a:r>
            <a:r>
              <a:rPr b="1" lang="uk" sz="5000">
                <a:solidFill>
                  <a:srgbClr val="FFFFFF"/>
                </a:solidFill>
                <a:latin typeface="Montserrat"/>
                <a:ea typeface="Montserrat"/>
                <a:cs typeface="Montserrat"/>
                <a:sym typeface="Montserrat"/>
              </a:rPr>
              <a:t>КОНТРОЛЕМ</a:t>
            </a:r>
            <a:endParaRPr b="1" sz="5000">
              <a:solidFill>
                <a:srgbClr val="FFFFFF"/>
              </a:solidFill>
              <a:latin typeface="Montserrat"/>
              <a:ea typeface="Montserrat"/>
              <a:cs typeface="Montserrat"/>
              <a:sym typeface="Montserrat"/>
            </a:endParaRPr>
          </a:p>
        </p:txBody>
      </p:sp>
      <p:sp>
        <p:nvSpPr>
          <p:cNvPr id="57" name="Google Shape;57;p13"/>
          <p:cNvSpPr txBox="1"/>
          <p:nvPr/>
        </p:nvSpPr>
        <p:spPr>
          <a:xfrm>
            <a:off x="225975" y="4648800"/>
            <a:ext cx="4702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uk" sz="900">
                <a:solidFill>
                  <a:srgbClr val="FFFFFF"/>
                </a:solidFill>
                <a:latin typeface="Montserrat Medium"/>
                <a:ea typeface="Montserrat Medium"/>
                <a:cs typeface="Montserrat Medium"/>
                <a:sym typeface="Montserrat Medium"/>
              </a:rPr>
              <a:t>У цій презентації </a:t>
            </a:r>
            <a:r>
              <a:rPr lang="uk" sz="900">
                <a:solidFill>
                  <a:srgbClr val="FFFFFF"/>
                </a:solidFill>
                <a:latin typeface="Montserrat Medium"/>
                <a:ea typeface="Montserrat Medium"/>
                <a:cs typeface="Montserrat Medium"/>
                <a:sym typeface="Montserrat Medium"/>
              </a:rPr>
              <a:t>деякі</a:t>
            </a:r>
            <a:r>
              <a:rPr lang="uk" sz="900">
                <a:solidFill>
                  <a:srgbClr val="FFFFFF"/>
                </a:solidFill>
                <a:latin typeface="Montserrat Medium"/>
                <a:ea typeface="Montserrat Medium"/>
                <a:cs typeface="Montserrat Medium"/>
                <a:sym typeface="Montserrat Medium"/>
              </a:rPr>
              <a:t> зображення створені за допомогою ШІ.</a:t>
            </a:r>
            <a:endParaRPr sz="900">
              <a:solidFill>
                <a:srgbClr val="FFFFFF"/>
              </a:solidFill>
              <a:latin typeface="Montserrat Medium"/>
              <a:ea typeface="Montserrat Medium"/>
              <a:cs typeface="Montserrat Medium"/>
              <a:sym typeface="Montserrat Medium"/>
            </a:endParaRPr>
          </a:p>
        </p:txBody>
      </p:sp>
      <p:pic>
        <p:nvPicPr>
          <p:cNvPr id="58" name="Google Shape;58;p13"/>
          <p:cNvPicPr preferRelativeResize="0"/>
          <p:nvPr/>
        </p:nvPicPr>
        <p:blipFill>
          <a:blip r:embed="rId4">
            <a:alphaModFix/>
          </a:blip>
          <a:stretch>
            <a:fillRect/>
          </a:stretch>
        </p:blipFill>
        <p:spPr>
          <a:xfrm>
            <a:off x="2489351" y="1317100"/>
            <a:ext cx="6307827" cy="3306400"/>
          </a:xfrm>
          <a:prstGeom prst="rect">
            <a:avLst/>
          </a:prstGeom>
          <a:noFill/>
          <a:ln>
            <a:noFill/>
          </a:ln>
        </p:spPr>
      </p:pic>
      <p:pic>
        <p:nvPicPr>
          <p:cNvPr id="59" name="Google Shape;59;p13"/>
          <p:cNvPicPr preferRelativeResize="0"/>
          <p:nvPr/>
        </p:nvPicPr>
        <p:blipFill>
          <a:blip r:embed="rId5">
            <a:alphaModFix/>
          </a:blip>
          <a:stretch>
            <a:fillRect/>
          </a:stretch>
        </p:blipFill>
        <p:spPr>
          <a:xfrm>
            <a:off x="7634355" y="400763"/>
            <a:ext cx="1206291" cy="589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D04"/>
        </a:solidFill>
      </p:bgPr>
    </p:bg>
    <p:spTree>
      <p:nvGrpSpPr>
        <p:cNvPr id="202" name="Shape 202"/>
        <p:cNvGrpSpPr/>
        <p:nvPr/>
      </p:nvGrpSpPr>
      <p:grpSpPr>
        <a:xfrm>
          <a:off x="0" y="0"/>
          <a:ext cx="0" cy="0"/>
          <a:chOff x="0" y="0"/>
          <a:chExt cx="0" cy="0"/>
        </a:xfrm>
      </p:grpSpPr>
      <p:pic>
        <p:nvPicPr>
          <p:cNvPr id="203" name="Google Shape;203;p22"/>
          <p:cNvPicPr preferRelativeResize="0"/>
          <p:nvPr/>
        </p:nvPicPr>
        <p:blipFill>
          <a:blip r:embed="rId3">
            <a:alphaModFix/>
          </a:blip>
          <a:stretch>
            <a:fillRect/>
          </a:stretch>
        </p:blipFill>
        <p:spPr>
          <a:xfrm rot="684914">
            <a:off x="6547615" y="2405509"/>
            <a:ext cx="1894069" cy="2231933"/>
          </a:xfrm>
          <a:prstGeom prst="rect">
            <a:avLst/>
          </a:prstGeom>
          <a:noFill/>
          <a:ln>
            <a:noFill/>
          </a:ln>
        </p:spPr>
      </p:pic>
      <p:pic>
        <p:nvPicPr>
          <p:cNvPr id="204" name="Google Shape;204;p22"/>
          <p:cNvPicPr preferRelativeResize="0"/>
          <p:nvPr/>
        </p:nvPicPr>
        <p:blipFill>
          <a:blip r:embed="rId4">
            <a:alphaModFix/>
          </a:blip>
          <a:stretch>
            <a:fillRect/>
          </a:stretch>
        </p:blipFill>
        <p:spPr>
          <a:xfrm rot="972166">
            <a:off x="841530" y="2820363"/>
            <a:ext cx="1442389" cy="2168173"/>
          </a:xfrm>
          <a:prstGeom prst="rect">
            <a:avLst/>
          </a:prstGeom>
          <a:noFill/>
          <a:ln>
            <a:noFill/>
          </a:ln>
        </p:spPr>
      </p:pic>
      <p:pic>
        <p:nvPicPr>
          <p:cNvPr id="205" name="Google Shape;205;p22"/>
          <p:cNvPicPr preferRelativeResize="0"/>
          <p:nvPr/>
        </p:nvPicPr>
        <p:blipFill>
          <a:blip r:embed="rId5">
            <a:alphaModFix/>
          </a:blip>
          <a:stretch>
            <a:fillRect/>
          </a:stretch>
        </p:blipFill>
        <p:spPr>
          <a:xfrm rot="719318">
            <a:off x="3627076" y="2779425"/>
            <a:ext cx="1680799" cy="1691100"/>
          </a:xfrm>
          <a:prstGeom prst="rect">
            <a:avLst/>
          </a:prstGeom>
          <a:noFill/>
          <a:ln>
            <a:noFill/>
          </a:ln>
        </p:spPr>
      </p:pic>
      <p:sp>
        <p:nvSpPr>
          <p:cNvPr id="206" name="Google Shape;206;p22"/>
          <p:cNvSpPr txBox="1"/>
          <p:nvPr/>
        </p:nvSpPr>
        <p:spPr>
          <a:xfrm>
            <a:off x="421150" y="268982"/>
            <a:ext cx="8283300" cy="25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uk" sz="2200">
                <a:latin typeface="Montserrat"/>
                <a:ea typeface="Montserrat"/>
                <a:cs typeface="Montserrat"/>
                <a:sym typeface="Montserrat"/>
              </a:rPr>
              <a:t>ОДНОРАЗОВИЙ ПЛАСТИК </a:t>
            </a:r>
            <a:r>
              <a:rPr lang="uk" sz="2200">
                <a:latin typeface="Montserrat SemiBold"/>
                <a:ea typeface="Montserrat SemiBold"/>
                <a:cs typeface="Montserrat SemiBold"/>
                <a:sym typeface="Montserrat SemiBold"/>
              </a:rPr>
              <a:t>— ОДНА З НАЙБІЛЬШИХ ПРОБЛЕМ ДЛЯ ДОВКІЛЛЯ</a:t>
            </a:r>
            <a:r>
              <a:rPr lang="uk" sz="2200">
                <a:latin typeface="Montserrat SemiBold"/>
                <a:ea typeface="Montserrat SemiBold"/>
                <a:cs typeface="Montserrat SemiBold"/>
                <a:sym typeface="Montserrat SemiBold"/>
              </a:rPr>
              <a:t> 🌍: </a:t>
            </a:r>
            <a:r>
              <a:rPr lang="uk" sz="2200">
                <a:latin typeface="Montserrat SemiBold"/>
                <a:ea typeface="Montserrat SemiBold"/>
                <a:cs typeface="Montserrat SemiBold"/>
                <a:sym typeface="Montserrat SemiBold"/>
              </a:rPr>
              <a:t>ПЛЯШКИ, ПАКЕТИ, СОЛОМИНКИ, ОБГОРТКИ ТОЩО. ВОНИ РОЗКЛАДАЮТЬСЯ </a:t>
            </a:r>
            <a:r>
              <a:rPr lang="uk" sz="2200">
                <a:latin typeface="Montserrat ExtraBold"/>
                <a:ea typeface="Montserrat ExtraBold"/>
                <a:cs typeface="Montserrat ExtraBold"/>
                <a:sym typeface="Montserrat ExtraBold"/>
              </a:rPr>
              <a:t>СТОРІЧЧЯМИ</a:t>
            </a:r>
            <a:r>
              <a:rPr lang="uk" sz="2200">
                <a:latin typeface="Montserrat SemiBold"/>
                <a:ea typeface="Montserrat SemiBold"/>
                <a:cs typeface="Montserrat SemiBold"/>
                <a:sym typeface="Montserrat SemiBold"/>
              </a:rPr>
              <a:t> ⏳, А ЇХНІ МІКРОСКОПІЧНІ ШМАТОЧКИ ЗАЛИШАЮТЬСЯ </a:t>
            </a:r>
            <a:br>
              <a:rPr lang="uk" sz="2200">
                <a:latin typeface="Montserrat SemiBold"/>
                <a:ea typeface="Montserrat SemiBold"/>
                <a:cs typeface="Montserrat SemiBold"/>
                <a:sym typeface="Montserrat SemiBold"/>
              </a:rPr>
            </a:br>
            <a:r>
              <a:rPr lang="uk" sz="2200">
                <a:latin typeface="Montserrat SemiBold"/>
                <a:ea typeface="Montserrat SemiBold"/>
                <a:cs typeface="Montserrat SemiBold"/>
                <a:sym typeface="Montserrat SemiBold"/>
              </a:rPr>
              <a:t>В ҐРУНТАХ 🌱, У ВОДІ 🌊, ПОТРАПЛЯЮЧИ</a:t>
            </a:r>
            <a:br>
              <a:rPr lang="uk" sz="2200">
                <a:latin typeface="Montserrat SemiBold"/>
                <a:ea typeface="Montserrat SemiBold"/>
                <a:cs typeface="Montserrat SemiBold"/>
                <a:sym typeface="Montserrat SemiBold"/>
              </a:rPr>
            </a:br>
            <a:r>
              <a:rPr lang="uk" sz="2200">
                <a:latin typeface="Montserrat ExtraBold"/>
                <a:ea typeface="Montserrat ExtraBold"/>
                <a:cs typeface="Montserrat ExtraBold"/>
                <a:sym typeface="Montserrat ExtraBold"/>
              </a:rPr>
              <a:t>В ХАРЧОВИЙ ЛАНЦЮГ.</a:t>
            </a:r>
            <a:endParaRPr sz="2200">
              <a:latin typeface="Montserrat ExtraBold"/>
              <a:ea typeface="Montserrat ExtraBold"/>
              <a:cs typeface="Montserrat ExtraBold"/>
              <a:sym typeface="Montserrat ExtraBold"/>
            </a:endParaRPr>
          </a:p>
        </p:txBody>
      </p:sp>
      <p:pic>
        <p:nvPicPr>
          <p:cNvPr id="207" name="Google Shape;207;p22"/>
          <p:cNvPicPr preferRelativeResize="0"/>
          <p:nvPr/>
        </p:nvPicPr>
        <p:blipFill>
          <a:blip r:embed="rId6">
            <a:alphaModFix/>
          </a:blip>
          <a:stretch>
            <a:fillRect/>
          </a:stretch>
        </p:blipFill>
        <p:spPr>
          <a:xfrm>
            <a:off x="4995175" y="3858600"/>
            <a:ext cx="679050" cy="588350"/>
          </a:xfrm>
          <a:prstGeom prst="rect">
            <a:avLst/>
          </a:prstGeom>
          <a:noFill/>
          <a:ln>
            <a:noFill/>
          </a:ln>
        </p:spPr>
      </p:pic>
      <p:pic>
        <p:nvPicPr>
          <p:cNvPr id="208" name="Google Shape;208;p22"/>
          <p:cNvPicPr preferRelativeResize="0"/>
          <p:nvPr/>
        </p:nvPicPr>
        <p:blipFill>
          <a:blip r:embed="rId7">
            <a:alphaModFix/>
          </a:blip>
          <a:stretch>
            <a:fillRect/>
          </a:stretch>
        </p:blipFill>
        <p:spPr>
          <a:xfrm>
            <a:off x="438800" y="3478755"/>
            <a:ext cx="679050" cy="5771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3"/>
          <p:cNvSpPr/>
          <p:nvPr/>
        </p:nvSpPr>
        <p:spPr>
          <a:xfrm>
            <a:off x="0" y="0"/>
            <a:ext cx="9144000" cy="5207100"/>
          </a:xfrm>
          <a:prstGeom prst="rect">
            <a:avLst/>
          </a:prstGeom>
          <a:solidFill>
            <a:srgbClr val="ECD4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23"/>
          <p:cNvSpPr/>
          <p:nvPr/>
        </p:nvSpPr>
        <p:spPr>
          <a:xfrm>
            <a:off x="322649" y="621418"/>
            <a:ext cx="1934200" cy="395225"/>
          </a:xfrm>
          <a:custGeom>
            <a:rect b="b" l="l" r="r" t="t"/>
            <a:pathLst>
              <a:path extrusionOk="0" h="15809" w="77368">
                <a:moveTo>
                  <a:pt x="4977" y="14020"/>
                </a:moveTo>
                <a:cubicBezTo>
                  <a:pt x="20617" y="14020"/>
                  <a:pt x="36250" y="14797"/>
                  <a:pt x="51890" y="14797"/>
                </a:cubicBezTo>
                <a:cubicBezTo>
                  <a:pt x="60483" y="14797"/>
                  <a:pt x="76225" y="18918"/>
                  <a:pt x="77290" y="10391"/>
                </a:cubicBezTo>
                <a:cubicBezTo>
                  <a:pt x="78546" y="333"/>
                  <a:pt x="58639" y="1137"/>
                  <a:pt x="48520" y="542"/>
                </a:cubicBezTo>
                <a:cubicBezTo>
                  <a:pt x="38169" y="-66"/>
                  <a:pt x="27682" y="-410"/>
                  <a:pt x="17418" y="1061"/>
                </a:cubicBezTo>
                <a:cubicBezTo>
                  <a:pt x="11684" y="1883"/>
                  <a:pt x="4307" y="1610"/>
                  <a:pt x="831" y="6244"/>
                </a:cubicBezTo>
                <a:cubicBezTo>
                  <a:pt x="-4366" y="13172"/>
                  <a:pt x="17051" y="16637"/>
                  <a:pt x="25453" y="14538"/>
                </a:cubicBezTo>
              </a:path>
            </a:pathLst>
          </a:custGeom>
          <a:noFill/>
          <a:ln cap="flat" cmpd="sng" w="38100">
            <a:solidFill>
              <a:srgbClr val="F15466"/>
            </a:solidFill>
            <a:prstDash val="solid"/>
            <a:round/>
            <a:headEnd len="med" w="med" type="none"/>
            <a:tailEnd len="med" w="med" type="none"/>
          </a:ln>
        </p:spPr>
      </p:sp>
      <p:sp>
        <p:nvSpPr>
          <p:cNvPr id="215" name="Google Shape;215;p23"/>
          <p:cNvSpPr txBox="1"/>
          <p:nvPr/>
        </p:nvSpPr>
        <p:spPr>
          <a:xfrm>
            <a:off x="293050" y="255025"/>
            <a:ext cx="8505000" cy="122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2100">
                <a:latin typeface="Montserrat SemiBold"/>
                <a:ea typeface="Montserrat SemiBold"/>
                <a:cs typeface="Montserrat SemiBold"/>
                <a:sym typeface="Montserrat SemiBold"/>
              </a:rPr>
              <a:t>ЩЕ ОДНА ЗНАЧНА ПРОБЛЕМА ДЛЯ ПРИРОДИ — </a:t>
            </a:r>
            <a:r>
              <a:rPr lang="uk" sz="2100">
                <a:latin typeface="Montserrat Black"/>
                <a:ea typeface="Montserrat Black"/>
                <a:cs typeface="Montserrat Black"/>
                <a:sym typeface="Montserrat Black"/>
              </a:rPr>
              <a:t>БАТАРЕЙКИ</a:t>
            </a:r>
            <a:r>
              <a:rPr lang="uk" sz="2100">
                <a:latin typeface="Montserrat SemiBold"/>
                <a:ea typeface="Montserrat SemiBold"/>
                <a:cs typeface="Montserrat SemiBold"/>
                <a:sym typeface="Montserrat SemiBold"/>
              </a:rPr>
              <a:t>. РУЙНУЮЧИСЬ ПІД ВПЛИВОМ ВОЛОГИ, ВОНИ ВИДІЛЯЮТЬ </a:t>
            </a:r>
            <a:r>
              <a:rPr lang="uk" sz="2100">
                <a:latin typeface="Montserrat Black"/>
                <a:ea typeface="Montserrat Black"/>
                <a:cs typeface="Montserrat Black"/>
                <a:sym typeface="Montserrat Black"/>
              </a:rPr>
              <a:t>ТОКСИЧНІ РЕЧОВИНИ,</a:t>
            </a:r>
            <a:r>
              <a:rPr lang="uk" sz="2100">
                <a:latin typeface="Montserrat SemiBold"/>
                <a:ea typeface="Montserrat SemiBold"/>
                <a:cs typeface="Montserrat SemiBold"/>
                <a:sym typeface="Montserrat SemiBold"/>
              </a:rPr>
              <a:t> </a:t>
            </a:r>
            <a:br>
              <a:rPr lang="uk" sz="2100">
                <a:latin typeface="Montserrat SemiBold"/>
                <a:ea typeface="Montserrat SemiBold"/>
                <a:cs typeface="Montserrat SemiBold"/>
                <a:sym typeface="Montserrat SemiBold"/>
              </a:rPr>
            </a:br>
            <a:r>
              <a:rPr lang="uk" sz="2100">
                <a:latin typeface="Montserrat SemiBold"/>
                <a:ea typeface="Montserrat SemiBold"/>
                <a:cs typeface="Montserrat SemiBold"/>
                <a:sym typeface="Montserrat SemiBold"/>
              </a:rPr>
              <a:t>ЯКІ ОТРУЮЮТЬ ҐРУНТОВІ ВОДИ. </a:t>
            </a:r>
            <a:endParaRPr i="1" sz="2100">
              <a:latin typeface="Montserrat SemiBold"/>
              <a:ea typeface="Montserrat SemiBold"/>
              <a:cs typeface="Montserrat SemiBold"/>
              <a:sym typeface="Montserrat SemiBold"/>
            </a:endParaRPr>
          </a:p>
        </p:txBody>
      </p:sp>
      <p:pic>
        <p:nvPicPr>
          <p:cNvPr id="216" name="Google Shape;216;p23"/>
          <p:cNvPicPr preferRelativeResize="0"/>
          <p:nvPr/>
        </p:nvPicPr>
        <p:blipFill>
          <a:blip r:embed="rId3">
            <a:alphaModFix/>
          </a:blip>
          <a:stretch>
            <a:fillRect/>
          </a:stretch>
        </p:blipFill>
        <p:spPr>
          <a:xfrm>
            <a:off x="411800" y="2827849"/>
            <a:ext cx="1331150" cy="1331150"/>
          </a:xfrm>
          <a:prstGeom prst="rect">
            <a:avLst/>
          </a:prstGeom>
          <a:noFill/>
          <a:ln>
            <a:noFill/>
          </a:ln>
        </p:spPr>
      </p:pic>
      <p:sp>
        <p:nvSpPr>
          <p:cNvPr id="217" name="Google Shape;217;p23"/>
          <p:cNvSpPr txBox="1"/>
          <p:nvPr/>
        </p:nvSpPr>
        <p:spPr>
          <a:xfrm>
            <a:off x="575425" y="2024450"/>
            <a:ext cx="1764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a:solidFill>
                  <a:schemeClr val="dk1"/>
                </a:solidFill>
                <a:latin typeface="Montserrat"/>
                <a:ea typeface="Montserrat"/>
                <a:cs typeface="Montserrat"/>
                <a:sym typeface="Montserrat"/>
              </a:rPr>
              <a:t>1 батарейка</a:t>
            </a:r>
            <a:r>
              <a:rPr lang="uk">
                <a:solidFill>
                  <a:schemeClr val="dk1"/>
                </a:solidFill>
                <a:latin typeface="Montserrat SemiBold"/>
                <a:ea typeface="Montserrat SemiBold"/>
                <a:cs typeface="Montserrat SemiBold"/>
                <a:sym typeface="Montserrat SemiBold"/>
              </a:rPr>
              <a:t> може забруднити</a:t>
            </a:r>
            <a:endParaRPr>
              <a:latin typeface="Montserrat SemiBold"/>
              <a:ea typeface="Montserrat SemiBold"/>
              <a:cs typeface="Montserrat SemiBold"/>
              <a:sym typeface="Montserrat SemiBold"/>
            </a:endParaRPr>
          </a:p>
        </p:txBody>
      </p:sp>
      <p:sp>
        <p:nvSpPr>
          <p:cNvPr id="218" name="Google Shape;218;p23"/>
          <p:cNvSpPr txBox="1"/>
          <p:nvPr/>
        </p:nvSpPr>
        <p:spPr>
          <a:xfrm>
            <a:off x="3407775" y="1941825"/>
            <a:ext cx="392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a:solidFill>
                  <a:schemeClr val="dk1"/>
                </a:solidFill>
                <a:latin typeface="Montserrat"/>
                <a:ea typeface="Montserrat"/>
                <a:cs typeface="Montserrat"/>
                <a:sym typeface="Montserrat"/>
              </a:rPr>
              <a:t>400 л води </a:t>
            </a:r>
            <a:r>
              <a:rPr lang="uk">
                <a:solidFill>
                  <a:schemeClr val="dk1"/>
                </a:solidFill>
                <a:latin typeface="Montserrat SemiBold"/>
                <a:ea typeface="Montserrat SemiBold"/>
                <a:cs typeface="Montserrat SemiBold"/>
                <a:sym typeface="Montserrat SemiBold"/>
              </a:rPr>
              <a:t>— це дві великі бочки</a:t>
            </a:r>
            <a:endParaRPr>
              <a:latin typeface="Montserrat SemiBold"/>
              <a:ea typeface="Montserrat SemiBold"/>
              <a:cs typeface="Montserrat SemiBold"/>
              <a:sym typeface="Montserrat SemiBold"/>
            </a:endParaRPr>
          </a:p>
        </p:txBody>
      </p:sp>
      <p:pic>
        <p:nvPicPr>
          <p:cNvPr id="219" name="Google Shape;219;p23"/>
          <p:cNvPicPr preferRelativeResize="0"/>
          <p:nvPr/>
        </p:nvPicPr>
        <p:blipFill>
          <a:blip r:embed="rId4">
            <a:alphaModFix/>
          </a:blip>
          <a:stretch>
            <a:fillRect/>
          </a:stretch>
        </p:blipFill>
        <p:spPr>
          <a:xfrm>
            <a:off x="3465852" y="2378413"/>
            <a:ext cx="544561" cy="928293"/>
          </a:xfrm>
          <a:prstGeom prst="rect">
            <a:avLst/>
          </a:prstGeom>
          <a:noFill/>
          <a:ln>
            <a:noFill/>
          </a:ln>
        </p:spPr>
      </p:pic>
      <p:pic>
        <p:nvPicPr>
          <p:cNvPr id="220" name="Google Shape;220;p23"/>
          <p:cNvPicPr preferRelativeResize="0"/>
          <p:nvPr/>
        </p:nvPicPr>
        <p:blipFill>
          <a:blip r:embed="rId4">
            <a:alphaModFix/>
          </a:blip>
          <a:stretch>
            <a:fillRect/>
          </a:stretch>
        </p:blipFill>
        <p:spPr>
          <a:xfrm>
            <a:off x="4140862" y="2378413"/>
            <a:ext cx="544561" cy="928293"/>
          </a:xfrm>
          <a:prstGeom prst="rect">
            <a:avLst/>
          </a:prstGeom>
          <a:noFill/>
          <a:ln>
            <a:noFill/>
          </a:ln>
        </p:spPr>
      </p:pic>
      <p:sp>
        <p:nvSpPr>
          <p:cNvPr id="221" name="Google Shape;221;p23"/>
          <p:cNvSpPr txBox="1"/>
          <p:nvPr/>
        </p:nvSpPr>
        <p:spPr>
          <a:xfrm>
            <a:off x="3407775" y="3430825"/>
            <a:ext cx="453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a:solidFill>
                  <a:schemeClr val="dk1"/>
                </a:solidFill>
                <a:latin typeface="Montserrat"/>
                <a:ea typeface="Montserrat"/>
                <a:cs typeface="Montserrat"/>
                <a:sym typeface="Montserrat"/>
              </a:rPr>
              <a:t>або 20 м² землі</a:t>
            </a:r>
            <a:r>
              <a:rPr lang="uk">
                <a:solidFill>
                  <a:schemeClr val="dk1"/>
                </a:solidFill>
                <a:latin typeface="Montserrat SemiBold"/>
                <a:ea typeface="Montserrat SemiBold"/>
                <a:cs typeface="Montserrat SemiBold"/>
                <a:sym typeface="Montserrat SemiBold"/>
              </a:rPr>
              <a:t> — це ділянка, </a:t>
            </a:r>
            <a:br>
              <a:rPr lang="uk">
                <a:solidFill>
                  <a:schemeClr val="dk1"/>
                </a:solidFill>
                <a:latin typeface="Montserrat SemiBold"/>
                <a:ea typeface="Montserrat SemiBold"/>
                <a:cs typeface="Montserrat SemiBold"/>
                <a:sym typeface="Montserrat SemiBold"/>
              </a:rPr>
            </a:br>
            <a:r>
              <a:rPr lang="uk">
                <a:solidFill>
                  <a:schemeClr val="dk1"/>
                </a:solidFill>
                <a:latin typeface="Montserrat SemiBold"/>
                <a:ea typeface="Montserrat SemiBold"/>
                <a:cs typeface="Montserrat SemiBold"/>
                <a:sym typeface="Montserrat SemiBold"/>
              </a:rPr>
              <a:t>на якій поміститься 50 кущів помідорів</a:t>
            </a:r>
            <a:endParaRPr>
              <a:latin typeface="Montserrat SemiBold"/>
              <a:ea typeface="Montserrat SemiBold"/>
              <a:cs typeface="Montserrat SemiBold"/>
              <a:sym typeface="Montserrat SemiBold"/>
            </a:endParaRPr>
          </a:p>
        </p:txBody>
      </p:sp>
      <p:pic>
        <p:nvPicPr>
          <p:cNvPr id="222" name="Google Shape;222;p23"/>
          <p:cNvPicPr preferRelativeResize="0"/>
          <p:nvPr/>
        </p:nvPicPr>
        <p:blipFill>
          <a:blip r:embed="rId5">
            <a:alphaModFix/>
          </a:blip>
          <a:stretch>
            <a:fillRect/>
          </a:stretch>
        </p:blipFill>
        <p:spPr>
          <a:xfrm>
            <a:off x="3465850" y="4046425"/>
            <a:ext cx="235941" cy="358179"/>
          </a:xfrm>
          <a:prstGeom prst="rect">
            <a:avLst/>
          </a:prstGeom>
          <a:noFill/>
          <a:ln>
            <a:noFill/>
          </a:ln>
        </p:spPr>
      </p:pic>
      <p:pic>
        <p:nvPicPr>
          <p:cNvPr id="223" name="Google Shape;223;p23"/>
          <p:cNvPicPr preferRelativeResize="0"/>
          <p:nvPr/>
        </p:nvPicPr>
        <p:blipFill>
          <a:blip r:embed="rId5">
            <a:alphaModFix/>
          </a:blip>
          <a:stretch>
            <a:fillRect/>
          </a:stretch>
        </p:blipFill>
        <p:spPr>
          <a:xfrm>
            <a:off x="3772787" y="4046425"/>
            <a:ext cx="235941" cy="358179"/>
          </a:xfrm>
          <a:prstGeom prst="rect">
            <a:avLst/>
          </a:prstGeom>
          <a:noFill/>
          <a:ln>
            <a:noFill/>
          </a:ln>
        </p:spPr>
      </p:pic>
      <p:pic>
        <p:nvPicPr>
          <p:cNvPr id="224" name="Google Shape;224;p23"/>
          <p:cNvPicPr preferRelativeResize="0"/>
          <p:nvPr/>
        </p:nvPicPr>
        <p:blipFill>
          <a:blip r:embed="rId5">
            <a:alphaModFix/>
          </a:blip>
          <a:stretch>
            <a:fillRect/>
          </a:stretch>
        </p:blipFill>
        <p:spPr>
          <a:xfrm>
            <a:off x="4092932" y="4046425"/>
            <a:ext cx="235941" cy="358179"/>
          </a:xfrm>
          <a:prstGeom prst="rect">
            <a:avLst/>
          </a:prstGeom>
          <a:noFill/>
          <a:ln>
            <a:noFill/>
          </a:ln>
        </p:spPr>
      </p:pic>
      <p:pic>
        <p:nvPicPr>
          <p:cNvPr id="225" name="Google Shape;225;p23"/>
          <p:cNvPicPr preferRelativeResize="0"/>
          <p:nvPr/>
        </p:nvPicPr>
        <p:blipFill>
          <a:blip r:embed="rId5">
            <a:alphaModFix/>
          </a:blip>
          <a:stretch>
            <a:fillRect/>
          </a:stretch>
        </p:blipFill>
        <p:spPr>
          <a:xfrm>
            <a:off x="4409789" y="4046425"/>
            <a:ext cx="235941" cy="358179"/>
          </a:xfrm>
          <a:prstGeom prst="rect">
            <a:avLst/>
          </a:prstGeom>
          <a:noFill/>
          <a:ln>
            <a:noFill/>
          </a:ln>
        </p:spPr>
      </p:pic>
      <p:pic>
        <p:nvPicPr>
          <p:cNvPr id="226" name="Google Shape;226;p23"/>
          <p:cNvPicPr preferRelativeResize="0"/>
          <p:nvPr/>
        </p:nvPicPr>
        <p:blipFill>
          <a:blip r:embed="rId5">
            <a:alphaModFix/>
          </a:blip>
          <a:stretch>
            <a:fillRect/>
          </a:stretch>
        </p:blipFill>
        <p:spPr>
          <a:xfrm>
            <a:off x="4716727" y="4046425"/>
            <a:ext cx="235941" cy="358179"/>
          </a:xfrm>
          <a:prstGeom prst="rect">
            <a:avLst/>
          </a:prstGeom>
          <a:noFill/>
          <a:ln>
            <a:noFill/>
          </a:ln>
        </p:spPr>
      </p:pic>
      <p:pic>
        <p:nvPicPr>
          <p:cNvPr id="227" name="Google Shape;227;p23"/>
          <p:cNvPicPr preferRelativeResize="0"/>
          <p:nvPr/>
        </p:nvPicPr>
        <p:blipFill>
          <a:blip r:embed="rId5">
            <a:alphaModFix/>
          </a:blip>
          <a:stretch>
            <a:fillRect/>
          </a:stretch>
        </p:blipFill>
        <p:spPr>
          <a:xfrm>
            <a:off x="5036871" y="4046425"/>
            <a:ext cx="235941" cy="358179"/>
          </a:xfrm>
          <a:prstGeom prst="rect">
            <a:avLst/>
          </a:prstGeom>
          <a:noFill/>
          <a:ln>
            <a:noFill/>
          </a:ln>
        </p:spPr>
      </p:pic>
      <p:pic>
        <p:nvPicPr>
          <p:cNvPr id="228" name="Google Shape;228;p23"/>
          <p:cNvPicPr preferRelativeResize="0"/>
          <p:nvPr/>
        </p:nvPicPr>
        <p:blipFill>
          <a:blip r:embed="rId5">
            <a:alphaModFix/>
          </a:blip>
          <a:stretch>
            <a:fillRect/>
          </a:stretch>
        </p:blipFill>
        <p:spPr>
          <a:xfrm>
            <a:off x="5353729" y="4046425"/>
            <a:ext cx="235941" cy="358179"/>
          </a:xfrm>
          <a:prstGeom prst="rect">
            <a:avLst/>
          </a:prstGeom>
          <a:noFill/>
          <a:ln>
            <a:noFill/>
          </a:ln>
        </p:spPr>
      </p:pic>
      <p:pic>
        <p:nvPicPr>
          <p:cNvPr id="229" name="Google Shape;229;p23"/>
          <p:cNvPicPr preferRelativeResize="0"/>
          <p:nvPr/>
        </p:nvPicPr>
        <p:blipFill>
          <a:blip r:embed="rId5">
            <a:alphaModFix/>
          </a:blip>
          <a:stretch>
            <a:fillRect/>
          </a:stretch>
        </p:blipFill>
        <p:spPr>
          <a:xfrm>
            <a:off x="5660666" y="4046425"/>
            <a:ext cx="235941" cy="358179"/>
          </a:xfrm>
          <a:prstGeom prst="rect">
            <a:avLst/>
          </a:prstGeom>
          <a:noFill/>
          <a:ln>
            <a:noFill/>
          </a:ln>
        </p:spPr>
      </p:pic>
      <p:pic>
        <p:nvPicPr>
          <p:cNvPr id="230" name="Google Shape;230;p23"/>
          <p:cNvPicPr preferRelativeResize="0"/>
          <p:nvPr/>
        </p:nvPicPr>
        <p:blipFill>
          <a:blip r:embed="rId5">
            <a:alphaModFix/>
          </a:blip>
          <a:stretch>
            <a:fillRect/>
          </a:stretch>
        </p:blipFill>
        <p:spPr>
          <a:xfrm>
            <a:off x="5980811" y="4046425"/>
            <a:ext cx="235941" cy="358179"/>
          </a:xfrm>
          <a:prstGeom prst="rect">
            <a:avLst/>
          </a:prstGeom>
          <a:noFill/>
          <a:ln>
            <a:noFill/>
          </a:ln>
        </p:spPr>
      </p:pic>
      <p:pic>
        <p:nvPicPr>
          <p:cNvPr id="231" name="Google Shape;231;p23"/>
          <p:cNvPicPr preferRelativeResize="0"/>
          <p:nvPr/>
        </p:nvPicPr>
        <p:blipFill>
          <a:blip r:embed="rId5">
            <a:alphaModFix/>
          </a:blip>
          <a:stretch>
            <a:fillRect/>
          </a:stretch>
        </p:blipFill>
        <p:spPr>
          <a:xfrm>
            <a:off x="3465850" y="4433578"/>
            <a:ext cx="235941" cy="358179"/>
          </a:xfrm>
          <a:prstGeom prst="rect">
            <a:avLst/>
          </a:prstGeom>
          <a:noFill/>
          <a:ln>
            <a:noFill/>
          </a:ln>
        </p:spPr>
      </p:pic>
      <p:pic>
        <p:nvPicPr>
          <p:cNvPr id="232" name="Google Shape;232;p23"/>
          <p:cNvPicPr preferRelativeResize="0"/>
          <p:nvPr/>
        </p:nvPicPr>
        <p:blipFill>
          <a:blip r:embed="rId5">
            <a:alphaModFix/>
          </a:blip>
          <a:stretch>
            <a:fillRect/>
          </a:stretch>
        </p:blipFill>
        <p:spPr>
          <a:xfrm>
            <a:off x="3772787" y="4433578"/>
            <a:ext cx="235941" cy="358179"/>
          </a:xfrm>
          <a:prstGeom prst="rect">
            <a:avLst/>
          </a:prstGeom>
          <a:noFill/>
          <a:ln>
            <a:noFill/>
          </a:ln>
        </p:spPr>
      </p:pic>
      <p:pic>
        <p:nvPicPr>
          <p:cNvPr id="233" name="Google Shape;233;p23"/>
          <p:cNvPicPr preferRelativeResize="0"/>
          <p:nvPr/>
        </p:nvPicPr>
        <p:blipFill>
          <a:blip r:embed="rId5">
            <a:alphaModFix/>
          </a:blip>
          <a:stretch>
            <a:fillRect/>
          </a:stretch>
        </p:blipFill>
        <p:spPr>
          <a:xfrm>
            <a:off x="4092932" y="4433578"/>
            <a:ext cx="235941" cy="358179"/>
          </a:xfrm>
          <a:prstGeom prst="rect">
            <a:avLst/>
          </a:prstGeom>
          <a:noFill/>
          <a:ln>
            <a:noFill/>
          </a:ln>
        </p:spPr>
      </p:pic>
      <p:pic>
        <p:nvPicPr>
          <p:cNvPr id="234" name="Google Shape;234;p23"/>
          <p:cNvPicPr preferRelativeResize="0"/>
          <p:nvPr/>
        </p:nvPicPr>
        <p:blipFill>
          <a:blip r:embed="rId5">
            <a:alphaModFix/>
          </a:blip>
          <a:stretch>
            <a:fillRect/>
          </a:stretch>
        </p:blipFill>
        <p:spPr>
          <a:xfrm>
            <a:off x="4409789" y="4433578"/>
            <a:ext cx="235941" cy="358179"/>
          </a:xfrm>
          <a:prstGeom prst="rect">
            <a:avLst/>
          </a:prstGeom>
          <a:noFill/>
          <a:ln>
            <a:noFill/>
          </a:ln>
        </p:spPr>
      </p:pic>
      <p:pic>
        <p:nvPicPr>
          <p:cNvPr id="235" name="Google Shape;235;p23"/>
          <p:cNvPicPr preferRelativeResize="0"/>
          <p:nvPr/>
        </p:nvPicPr>
        <p:blipFill>
          <a:blip r:embed="rId5">
            <a:alphaModFix/>
          </a:blip>
          <a:stretch>
            <a:fillRect/>
          </a:stretch>
        </p:blipFill>
        <p:spPr>
          <a:xfrm>
            <a:off x="4716727" y="4433578"/>
            <a:ext cx="235941" cy="358179"/>
          </a:xfrm>
          <a:prstGeom prst="rect">
            <a:avLst/>
          </a:prstGeom>
          <a:noFill/>
          <a:ln>
            <a:noFill/>
          </a:ln>
        </p:spPr>
      </p:pic>
      <p:pic>
        <p:nvPicPr>
          <p:cNvPr id="236" name="Google Shape;236;p23"/>
          <p:cNvPicPr preferRelativeResize="0"/>
          <p:nvPr/>
        </p:nvPicPr>
        <p:blipFill>
          <a:blip r:embed="rId5">
            <a:alphaModFix/>
          </a:blip>
          <a:stretch>
            <a:fillRect/>
          </a:stretch>
        </p:blipFill>
        <p:spPr>
          <a:xfrm>
            <a:off x="5036871" y="4433578"/>
            <a:ext cx="235941" cy="358179"/>
          </a:xfrm>
          <a:prstGeom prst="rect">
            <a:avLst/>
          </a:prstGeom>
          <a:noFill/>
          <a:ln>
            <a:noFill/>
          </a:ln>
        </p:spPr>
      </p:pic>
      <p:pic>
        <p:nvPicPr>
          <p:cNvPr id="237" name="Google Shape;237;p23"/>
          <p:cNvPicPr preferRelativeResize="0"/>
          <p:nvPr/>
        </p:nvPicPr>
        <p:blipFill>
          <a:blip r:embed="rId5">
            <a:alphaModFix/>
          </a:blip>
          <a:stretch>
            <a:fillRect/>
          </a:stretch>
        </p:blipFill>
        <p:spPr>
          <a:xfrm>
            <a:off x="5353729" y="4433578"/>
            <a:ext cx="235941" cy="358179"/>
          </a:xfrm>
          <a:prstGeom prst="rect">
            <a:avLst/>
          </a:prstGeom>
          <a:noFill/>
          <a:ln>
            <a:noFill/>
          </a:ln>
        </p:spPr>
      </p:pic>
      <p:pic>
        <p:nvPicPr>
          <p:cNvPr id="238" name="Google Shape;238;p23"/>
          <p:cNvPicPr preferRelativeResize="0"/>
          <p:nvPr/>
        </p:nvPicPr>
        <p:blipFill>
          <a:blip r:embed="rId5">
            <a:alphaModFix/>
          </a:blip>
          <a:stretch>
            <a:fillRect/>
          </a:stretch>
        </p:blipFill>
        <p:spPr>
          <a:xfrm>
            <a:off x="5660666" y="4433578"/>
            <a:ext cx="235941" cy="358179"/>
          </a:xfrm>
          <a:prstGeom prst="rect">
            <a:avLst/>
          </a:prstGeom>
          <a:noFill/>
          <a:ln>
            <a:noFill/>
          </a:ln>
        </p:spPr>
      </p:pic>
      <p:pic>
        <p:nvPicPr>
          <p:cNvPr id="239" name="Google Shape;239;p23"/>
          <p:cNvPicPr preferRelativeResize="0"/>
          <p:nvPr/>
        </p:nvPicPr>
        <p:blipFill>
          <a:blip r:embed="rId5">
            <a:alphaModFix/>
          </a:blip>
          <a:stretch>
            <a:fillRect/>
          </a:stretch>
        </p:blipFill>
        <p:spPr>
          <a:xfrm>
            <a:off x="5980811" y="4433578"/>
            <a:ext cx="235941" cy="358179"/>
          </a:xfrm>
          <a:prstGeom prst="rect">
            <a:avLst/>
          </a:prstGeom>
          <a:noFill/>
          <a:ln>
            <a:noFill/>
          </a:ln>
        </p:spPr>
      </p:pic>
      <p:pic>
        <p:nvPicPr>
          <p:cNvPr id="240" name="Google Shape;240;p23"/>
          <p:cNvPicPr preferRelativeResize="0"/>
          <p:nvPr/>
        </p:nvPicPr>
        <p:blipFill>
          <a:blip r:embed="rId5">
            <a:alphaModFix/>
          </a:blip>
          <a:stretch>
            <a:fillRect/>
          </a:stretch>
        </p:blipFill>
        <p:spPr>
          <a:xfrm>
            <a:off x="6296082" y="4046425"/>
            <a:ext cx="235941" cy="358179"/>
          </a:xfrm>
          <a:prstGeom prst="rect">
            <a:avLst/>
          </a:prstGeom>
          <a:noFill/>
          <a:ln>
            <a:noFill/>
          </a:ln>
        </p:spPr>
      </p:pic>
      <p:pic>
        <p:nvPicPr>
          <p:cNvPr id="241" name="Google Shape;241;p23"/>
          <p:cNvPicPr preferRelativeResize="0"/>
          <p:nvPr/>
        </p:nvPicPr>
        <p:blipFill>
          <a:blip r:embed="rId5">
            <a:alphaModFix/>
          </a:blip>
          <a:stretch>
            <a:fillRect/>
          </a:stretch>
        </p:blipFill>
        <p:spPr>
          <a:xfrm>
            <a:off x="6603019" y="4046425"/>
            <a:ext cx="235941" cy="358179"/>
          </a:xfrm>
          <a:prstGeom prst="rect">
            <a:avLst/>
          </a:prstGeom>
          <a:noFill/>
          <a:ln>
            <a:noFill/>
          </a:ln>
        </p:spPr>
      </p:pic>
      <p:pic>
        <p:nvPicPr>
          <p:cNvPr id="242" name="Google Shape;242;p23"/>
          <p:cNvPicPr preferRelativeResize="0"/>
          <p:nvPr/>
        </p:nvPicPr>
        <p:blipFill>
          <a:blip r:embed="rId5">
            <a:alphaModFix/>
          </a:blip>
          <a:stretch>
            <a:fillRect/>
          </a:stretch>
        </p:blipFill>
        <p:spPr>
          <a:xfrm>
            <a:off x="6296082" y="4433578"/>
            <a:ext cx="235941" cy="358179"/>
          </a:xfrm>
          <a:prstGeom prst="rect">
            <a:avLst/>
          </a:prstGeom>
          <a:noFill/>
          <a:ln>
            <a:noFill/>
          </a:ln>
        </p:spPr>
      </p:pic>
      <p:pic>
        <p:nvPicPr>
          <p:cNvPr id="243" name="Google Shape;243;p23"/>
          <p:cNvPicPr preferRelativeResize="0"/>
          <p:nvPr/>
        </p:nvPicPr>
        <p:blipFill>
          <a:blip r:embed="rId5">
            <a:alphaModFix/>
          </a:blip>
          <a:stretch>
            <a:fillRect/>
          </a:stretch>
        </p:blipFill>
        <p:spPr>
          <a:xfrm>
            <a:off x="6603019" y="4433578"/>
            <a:ext cx="235941" cy="358179"/>
          </a:xfrm>
          <a:prstGeom prst="rect">
            <a:avLst/>
          </a:prstGeom>
          <a:noFill/>
          <a:ln>
            <a:noFill/>
          </a:ln>
        </p:spPr>
      </p:pic>
      <p:pic>
        <p:nvPicPr>
          <p:cNvPr id="244" name="Google Shape;244;p23"/>
          <p:cNvPicPr preferRelativeResize="0"/>
          <p:nvPr/>
        </p:nvPicPr>
        <p:blipFill>
          <a:blip r:embed="rId5">
            <a:alphaModFix/>
          </a:blip>
          <a:stretch>
            <a:fillRect/>
          </a:stretch>
        </p:blipFill>
        <p:spPr>
          <a:xfrm>
            <a:off x="6950400" y="4046425"/>
            <a:ext cx="235941" cy="358179"/>
          </a:xfrm>
          <a:prstGeom prst="rect">
            <a:avLst/>
          </a:prstGeom>
          <a:noFill/>
          <a:ln>
            <a:noFill/>
          </a:ln>
        </p:spPr>
      </p:pic>
      <p:pic>
        <p:nvPicPr>
          <p:cNvPr id="245" name="Google Shape;245;p23"/>
          <p:cNvPicPr preferRelativeResize="0"/>
          <p:nvPr/>
        </p:nvPicPr>
        <p:blipFill>
          <a:blip r:embed="rId5">
            <a:alphaModFix/>
          </a:blip>
          <a:stretch>
            <a:fillRect/>
          </a:stretch>
        </p:blipFill>
        <p:spPr>
          <a:xfrm>
            <a:off x="7257337" y="4046425"/>
            <a:ext cx="235941" cy="358179"/>
          </a:xfrm>
          <a:prstGeom prst="rect">
            <a:avLst/>
          </a:prstGeom>
          <a:noFill/>
          <a:ln>
            <a:noFill/>
          </a:ln>
        </p:spPr>
      </p:pic>
      <p:pic>
        <p:nvPicPr>
          <p:cNvPr id="246" name="Google Shape;246;p23"/>
          <p:cNvPicPr preferRelativeResize="0"/>
          <p:nvPr/>
        </p:nvPicPr>
        <p:blipFill>
          <a:blip r:embed="rId5">
            <a:alphaModFix/>
          </a:blip>
          <a:stretch>
            <a:fillRect/>
          </a:stretch>
        </p:blipFill>
        <p:spPr>
          <a:xfrm>
            <a:off x="6950400" y="4433578"/>
            <a:ext cx="235941" cy="358179"/>
          </a:xfrm>
          <a:prstGeom prst="rect">
            <a:avLst/>
          </a:prstGeom>
          <a:noFill/>
          <a:ln>
            <a:noFill/>
          </a:ln>
        </p:spPr>
      </p:pic>
      <p:pic>
        <p:nvPicPr>
          <p:cNvPr id="247" name="Google Shape;247;p23"/>
          <p:cNvPicPr preferRelativeResize="0"/>
          <p:nvPr/>
        </p:nvPicPr>
        <p:blipFill>
          <a:blip r:embed="rId5">
            <a:alphaModFix/>
          </a:blip>
          <a:stretch>
            <a:fillRect/>
          </a:stretch>
        </p:blipFill>
        <p:spPr>
          <a:xfrm>
            <a:off x="7257337" y="4433578"/>
            <a:ext cx="235941" cy="358179"/>
          </a:xfrm>
          <a:prstGeom prst="rect">
            <a:avLst/>
          </a:prstGeom>
          <a:noFill/>
          <a:ln>
            <a:noFill/>
          </a:ln>
        </p:spPr>
      </p:pic>
      <p:sp>
        <p:nvSpPr>
          <p:cNvPr id="248" name="Google Shape;248;p23"/>
          <p:cNvSpPr/>
          <p:nvPr/>
        </p:nvSpPr>
        <p:spPr>
          <a:xfrm>
            <a:off x="3181825" y="1280250"/>
            <a:ext cx="3289143" cy="55550"/>
          </a:xfrm>
          <a:custGeom>
            <a:rect b="b" l="l" r="r" t="t"/>
            <a:pathLst>
              <a:path extrusionOk="0" h="2222" w="117669">
                <a:moveTo>
                  <a:pt x="0" y="1405"/>
                </a:moveTo>
                <a:cubicBezTo>
                  <a:pt x="4647" y="-918"/>
                  <a:pt x="10356" y="368"/>
                  <a:pt x="15551" y="368"/>
                </a:cubicBezTo>
                <a:cubicBezTo>
                  <a:pt x="25751" y="368"/>
                  <a:pt x="35976" y="482"/>
                  <a:pt x="46134" y="1405"/>
                </a:cubicBezTo>
                <a:cubicBezTo>
                  <a:pt x="69883" y="3562"/>
                  <a:pt x="93823" y="627"/>
                  <a:pt x="117669" y="627"/>
                </a:cubicBezTo>
              </a:path>
            </a:pathLst>
          </a:custGeom>
          <a:noFill/>
          <a:ln cap="flat" cmpd="sng" w="38100">
            <a:solidFill>
              <a:srgbClr val="F85069"/>
            </a:solidFill>
            <a:prstDash val="solid"/>
            <a:round/>
            <a:headEnd len="med" w="med" type="none"/>
            <a:tailEnd len="med" w="med" type="none"/>
          </a:ln>
        </p:spPr>
      </p:sp>
      <p:pic>
        <p:nvPicPr>
          <p:cNvPr id="249" name="Google Shape;249;p23"/>
          <p:cNvPicPr preferRelativeResize="0"/>
          <p:nvPr/>
        </p:nvPicPr>
        <p:blipFill>
          <a:blip r:embed="rId5">
            <a:alphaModFix/>
          </a:blip>
          <a:stretch>
            <a:fillRect/>
          </a:stretch>
        </p:blipFill>
        <p:spPr>
          <a:xfrm>
            <a:off x="7567383" y="4046425"/>
            <a:ext cx="235941" cy="358179"/>
          </a:xfrm>
          <a:prstGeom prst="rect">
            <a:avLst/>
          </a:prstGeom>
          <a:noFill/>
          <a:ln>
            <a:noFill/>
          </a:ln>
        </p:spPr>
      </p:pic>
      <p:pic>
        <p:nvPicPr>
          <p:cNvPr id="250" name="Google Shape;250;p23"/>
          <p:cNvPicPr preferRelativeResize="0"/>
          <p:nvPr/>
        </p:nvPicPr>
        <p:blipFill>
          <a:blip r:embed="rId5">
            <a:alphaModFix/>
          </a:blip>
          <a:stretch>
            <a:fillRect/>
          </a:stretch>
        </p:blipFill>
        <p:spPr>
          <a:xfrm>
            <a:off x="7567383" y="4433578"/>
            <a:ext cx="235941" cy="358179"/>
          </a:xfrm>
          <a:prstGeom prst="rect">
            <a:avLst/>
          </a:prstGeom>
          <a:noFill/>
          <a:ln>
            <a:noFill/>
          </a:ln>
        </p:spPr>
      </p:pic>
      <p:pic>
        <p:nvPicPr>
          <p:cNvPr id="251" name="Google Shape;251;p23"/>
          <p:cNvPicPr preferRelativeResize="0"/>
          <p:nvPr/>
        </p:nvPicPr>
        <p:blipFill>
          <a:blip r:embed="rId5">
            <a:alphaModFix/>
          </a:blip>
          <a:stretch>
            <a:fillRect/>
          </a:stretch>
        </p:blipFill>
        <p:spPr>
          <a:xfrm>
            <a:off x="7882655" y="4046425"/>
            <a:ext cx="235941" cy="358179"/>
          </a:xfrm>
          <a:prstGeom prst="rect">
            <a:avLst/>
          </a:prstGeom>
          <a:noFill/>
          <a:ln>
            <a:noFill/>
          </a:ln>
        </p:spPr>
      </p:pic>
      <p:pic>
        <p:nvPicPr>
          <p:cNvPr id="252" name="Google Shape;252;p23"/>
          <p:cNvPicPr preferRelativeResize="0"/>
          <p:nvPr/>
        </p:nvPicPr>
        <p:blipFill>
          <a:blip r:embed="rId5">
            <a:alphaModFix/>
          </a:blip>
          <a:stretch>
            <a:fillRect/>
          </a:stretch>
        </p:blipFill>
        <p:spPr>
          <a:xfrm>
            <a:off x="8189592" y="4046425"/>
            <a:ext cx="235941" cy="358179"/>
          </a:xfrm>
          <a:prstGeom prst="rect">
            <a:avLst/>
          </a:prstGeom>
          <a:noFill/>
          <a:ln>
            <a:noFill/>
          </a:ln>
        </p:spPr>
      </p:pic>
      <p:pic>
        <p:nvPicPr>
          <p:cNvPr id="253" name="Google Shape;253;p23"/>
          <p:cNvPicPr preferRelativeResize="0"/>
          <p:nvPr/>
        </p:nvPicPr>
        <p:blipFill>
          <a:blip r:embed="rId5">
            <a:alphaModFix/>
          </a:blip>
          <a:stretch>
            <a:fillRect/>
          </a:stretch>
        </p:blipFill>
        <p:spPr>
          <a:xfrm>
            <a:off x="7882655" y="4433578"/>
            <a:ext cx="235941" cy="358179"/>
          </a:xfrm>
          <a:prstGeom prst="rect">
            <a:avLst/>
          </a:prstGeom>
          <a:noFill/>
          <a:ln>
            <a:noFill/>
          </a:ln>
        </p:spPr>
      </p:pic>
      <p:pic>
        <p:nvPicPr>
          <p:cNvPr id="254" name="Google Shape;254;p23"/>
          <p:cNvPicPr preferRelativeResize="0"/>
          <p:nvPr/>
        </p:nvPicPr>
        <p:blipFill>
          <a:blip r:embed="rId5">
            <a:alphaModFix/>
          </a:blip>
          <a:stretch>
            <a:fillRect/>
          </a:stretch>
        </p:blipFill>
        <p:spPr>
          <a:xfrm>
            <a:off x="8189592" y="4433578"/>
            <a:ext cx="235941" cy="358179"/>
          </a:xfrm>
          <a:prstGeom prst="rect">
            <a:avLst/>
          </a:prstGeom>
          <a:noFill/>
          <a:ln>
            <a:noFill/>
          </a:ln>
        </p:spPr>
      </p:pic>
      <p:pic>
        <p:nvPicPr>
          <p:cNvPr id="255" name="Google Shape;255;p23"/>
          <p:cNvPicPr preferRelativeResize="0"/>
          <p:nvPr/>
        </p:nvPicPr>
        <p:blipFill>
          <a:blip r:embed="rId5">
            <a:alphaModFix/>
          </a:blip>
          <a:stretch>
            <a:fillRect/>
          </a:stretch>
        </p:blipFill>
        <p:spPr>
          <a:xfrm>
            <a:off x="8536972" y="4046425"/>
            <a:ext cx="235941" cy="358179"/>
          </a:xfrm>
          <a:prstGeom prst="rect">
            <a:avLst/>
          </a:prstGeom>
          <a:noFill/>
          <a:ln>
            <a:noFill/>
          </a:ln>
        </p:spPr>
      </p:pic>
      <p:pic>
        <p:nvPicPr>
          <p:cNvPr id="256" name="Google Shape;256;p23"/>
          <p:cNvPicPr preferRelativeResize="0"/>
          <p:nvPr/>
        </p:nvPicPr>
        <p:blipFill>
          <a:blip r:embed="rId5">
            <a:alphaModFix/>
          </a:blip>
          <a:stretch>
            <a:fillRect/>
          </a:stretch>
        </p:blipFill>
        <p:spPr>
          <a:xfrm>
            <a:off x="8843909" y="4046425"/>
            <a:ext cx="235941" cy="358179"/>
          </a:xfrm>
          <a:prstGeom prst="rect">
            <a:avLst/>
          </a:prstGeom>
          <a:noFill/>
          <a:ln>
            <a:noFill/>
          </a:ln>
        </p:spPr>
      </p:pic>
      <p:pic>
        <p:nvPicPr>
          <p:cNvPr id="257" name="Google Shape;257;p23"/>
          <p:cNvPicPr preferRelativeResize="0"/>
          <p:nvPr/>
        </p:nvPicPr>
        <p:blipFill>
          <a:blip r:embed="rId5">
            <a:alphaModFix/>
          </a:blip>
          <a:stretch>
            <a:fillRect/>
          </a:stretch>
        </p:blipFill>
        <p:spPr>
          <a:xfrm>
            <a:off x="8536972" y="4433578"/>
            <a:ext cx="235941" cy="358179"/>
          </a:xfrm>
          <a:prstGeom prst="rect">
            <a:avLst/>
          </a:prstGeom>
          <a:noFill/>
          <a:ln>
            <a:noFill/>
          </a:ln>
        </p:spPr>
      </p:pic>
      <p:pic>
        <p:nvPicPr>
          <p:cNvPr id="258" name="Google Shape;258;p23"/>
          <p:cNvPicPr preferRelativeResize="0"/>
          <p:nvPr/>
        </p:nvPicPr>
        <p:blipFill>
          <a:blip r:embed="rId5">
            <a:alphaModFix/>
          </a:blip>
          <a:stretch>
            <a:fillRect/>
          </a:stretch>
        </p:blipFill>
        <p:spPr>
          <a:xfrm>
            <a:off x="8843909" y="4433578"/>
            <a:ext cx="235941" cy="358179"/>
          </a:xfrm>
          <a:prstGeom prst="rect">
            <a:avLst/>
          </a:prstGeom>
          <a:noFill/>
          <a:ln>
            <a:noFill/>
          </a:ln>
        </p:spPr>
      </p:pic>
      <p:pic>
        <p:nvPicPr>
          <p:cNvPr id="259" name="Google Shape;259;p23"/>
          <p:cNvPicPr preferRelativeResize="0"/>
          <p:nvPr/>
        </p:nvPicPr>
        <p:blipFill>
          <a:blip r:embed="rId5">
            <a:alphaModFix/>
          </a:blip>
          <a:stretch>
            <a:fillRect/>
          </a:stretch>
        </p:blipFill>
        <p:spPr>
          <a:xfrm>
            <a:off x="3465850" y="4848803"/>
            <a:ext cx="235941" cy="358179"/>
          </a:xfrm>
          <a:prstGeom prst="rect">
            <a:avLst/>
          </a:prstGeom>
          <a:noFill/>
          <a:ln>
            <a:noFill/>
          </a:ln>
        </p:spPr>
      </p:pic>
      <p:pic>
        <p:nvPicPr>
          <p:cNvPr id="260" name="Google Shape;260;p23"/>
          <p:cNvPicPr preferRelativeResize="0"/>
          <p:nvPr/>
        </p:nvPicPr>
        <p:blipFill>
          <a:blip r:embed="rId5">
            <a:alphaModFix/>
          </a:blip>
          <a:stretch>
            <a:fillRect/>
          </a:stretch>
        </p:blipFill>
        <p:spPr>
          <a:xfrm>
            <a:off x="3772787" y="4848803"/>
            <a:ext cx="235941" cy="358179"/>
          </a:xfrm>
          <a:prstGeom prst="rect">
            <a:avLst/>
          </a:prstGeom>
          <a:noFill/>
          <a:ln>
            <a:noFill/>
          </a:ln>
        </p:spPr>
      </p:pic>
      <p:pic>
        <p:nvPicPr>
          <p:cNvPr id="261" name="Google Shape;261;p23"/>
          <p:cNvPicPr preferRelativeResize="0"/>
          <p:nvPr/>
        </p:nvPicPr>
        <p:blipFill>
          <a:blip r:embed="rId5">
            <a:alphaModFix/>
          </a:blip>
          <a:stretch>
            <a:fillRect/>
          </a:stretch>
        </p:blipFill>
        <p:spPr>
          <a:xfrm>
            <a:off x="4092932" y="4848803"/>
            <a:ext cx="235941" cy="358179"/>
          </a:xfrm>
          <a:prstGeom prst="rect">
            <a:avLst/>
          </a:prstGeom>
          <a:noFill/>
          <a:ln>
            <a:noFill/>
          </a:ln>
        </p:spPr>
      </p:pic>
      <p:pic>
        <p:nvPicPr>
          <p:cNvPr id="262" name="Google Shape;262;p23"/>
          <p:cNvPicPr preferRelativeResize="0"/>
          <p:nvPr/>
        </p:nvPicPr>
        <p:blipFill>
          <a:blip r:embed="rId5">
            <a:alphaModFix/>
          </a:blip>
          <a:stretch>
            <a:fillRect/>
          </a:stretch>
        </p:blipFill>
        <p:spPr>
          <a:xfrm>
            <a:off x="4409789" y="4848803"/>
            <a:ext cx="235941" cy="358179"/>
          </a:xfrm>
          <a:prstGeom prst="rect">
            <a:avLst/>
          </a:prstGeom>
          <a:noFill/>
          <a:ln>
            <a:noFill/>
          </a:ln>
        </p:spPr>
      </p:pic>
      <p:pic>
        <p:nvPicPr>
          <p:cNvPr id="263" name="Google Shape;263;p23"/>
          <p:cNvPicPr preferRelativeResize="0"/>
          <p:nvPr/>
        </p:nvPicPr>
        <p:blipFill>
          <a:blip r:embed="rId5">
            <a:alphaModFix/>
          </a:blip>
          <a:stretch>
            <a:fillRect/>
          </a:stretch>
        </p:blipFill>
        <p:spPr>
          <a:xfrm>
            <a:off x="4716727" y="4848803"/>
            <a:ext cx="235941" cy="358179"/>
          </a:xfrm>
          <a:prstGeom prst="rect">
            <a:avLst/>
          </a:prstGeom>
          <a:noFill/>
          <a:ln>
            <a:noFill/>
          </a:ln>
        </p:spPr>
      </p:pic>
      <p:pic>
        <p:nvPicPr>
          <p:cNvPr id="264" name="Google Shape;264;p23"/>
          <p:cNvPicPr preferRelativeResize="0"/>
          <p:nvPr/>
        </p:nvPicPr>
        <p:blipFill>
          <a:blip r:embed="rId5">
            <a:alphaModFix/>
          </a:blip>
          <a:stretch>
            <a:fillRect/>
          </a:stretch>
        </p:blipFill>
        <p:spPr>
          <a:xfrm>
            <a:off x="5036871" y="4848803"/>
            <a:ext cx="235941" cy="358179"/>
          </a:xfrm>
          <a:prstGeom prst="rect">
            <a:avLst/>
          </a:prstGeom>
          <a:noFill/>
          <a:ln>
            <a:noFill/>
          </a:ln>
        </p:spPr>
      </p:pic>
      <p:pic>
        <p:nvPicPr>
          <p:cNvPr id="265" name="Google Shape;265;p23"/>
          <p:cNvPicPr preferRelativeResize="0"/>
          <p:nvPr/>
        </p:nvPicPr>
        <p:blipFill>
          <a:blip r:embed="rId5">
            <a:alphaModFix/>
          </a:blip>
          <a:stretch>
            <a:fillRect/>
          </a:stretch>
        </p:blipFill>
        <p:spPr>
          <a:xfrm>
            <a:off x="5353729" y="4848803"/>
            <a:ext cx="235941" cy="358179"/>
          </a:xfrm>
          <a:prstGeom prst="rect">
            <a:avLst/>
          </a:prstGeom>
          <a:noFill/>
          <a:ln>
            <a:noFill/>
          </a:ln>
        </p:spPr>
      </p:pic>
      <p:pic>
        <p:nvPicPr>
          <p:cNvPr id="266" name="Google Shape;266;p23"/>
          <p:cNvPicPr preferRelativeResize="0"/>
          <p:nvPr/>
        </p:nvPicPr>
        <p:blipFill>
          <a:blip r:embed="rId5">
            <a:alphaModFix/>
          </a:blip>
          <a:stretch>
            <a:fillRect/>
          </a:stretch>
        </p:blipFill>
        <p:spPr>
          <a:xfrm>
            <a:off x="5660666" y="4848803"/>
            <a:ext cx="235941" cy="358179"/>
          </a:xfrm>
          <a:prstGeom prst="rect">
            <a:avLst/>
          </a:prstGeom>
          <a:noFill/>
          <a:ln>
            <a:noFill/>
          </a:ln>
        </p:spPr>
      </p:pic>
      <p:pic>
        <p:nvPicPr>
          <p:cNvPr id="267" name="Google Shape;267;p23"/>
          <p:cNvPicPr preferRelativeResize="0"/>
          <p:nvPr/>
        </p:nvPicPr>
        <p:blipFill>
          <a:blip r:embed="rId5">
            <a:alphaModFix/>
          </a:blip>
          <a:stretch>
            <a:fillRect/>
          </a:stretch>
        </p:blipFill>
        <p:spPr>
          <a:xfrm>
            <a:off x="5980811" y="4848803"/>
            <a:ext cx="235941" cy="358179"/>
          </a:xfrm>
          <a:prstGeom prst="rect">
            <a:avLst/>
          </a:prstGeom>
          <a:noFill/>
          <a:ln>
            <a:noFill/>
          </a:ln>
        </p:spPr>
      </p:pic>
      <p:pic>
        <p:nvPicPr>
          <p:cNvPr id="268" name="Google Shape;268;p23"/>
          <p:cNvPicPr preferRelativeResize="0"/>
          <p:nvPr/>
        </p:nvPicPr>
        <p:blipFill>
          <a:blip r:embed="rId5">
            <a:alphaModFix/>
          </a:blip>
          <a:stretch>
            <a:fillRect/>
          </a:stretch>
        </p:blipFill>
        <p:spPr>
          <a:xfrm>
            <a:off x="6296082" y="4848803"/>
            <a:ext cx="235941" cy="358179"/>
          </a:xfrm>
          <a:prstGeom prst="rect">
            <a:avLst/>
          </a:prstGeom>
          <a:noFill/>
          <a:ln>
            <a:noFill/>
          </a:ln>
        </p:spPr>
      </p:pic>
      <p:pic>
        <p:nvPicPr>
          <p:cNvPr id="269" name="Google Shape;269;p23"/>
          <p:cNvPicPr preferRelativeResize="0"/>
          <p:nvPr/>
        </p:nvPicPr>
        <p:blipFill>
          <a:blip r:embed="rId5">
            <a:alphaModFix/>
          </a:blip>
          <a:stretch>
            <a:fillRect/>
          </a:stretch>
        </p:blipFill>
        <p:spPr>
          <a:xfrm>
            <a:off x="6603019" y="4848803"/>
            <a:ext cx="235941" cy="358179"/>
          </a:xfrm>
          <a:prstGeom prst="rect">
            <a:avLst/>
          </a:prstGeom>
          <a:noFill/>
          <a:ln>
            <a:noFill/>
          </a:ln>
        </p:spPr>
      </p:pic>
      <p:pic>
        <p:nvPicPr>
          <p:cNvPr id="270" name="Google Shape;270;p23"/>
          <p:cNvPicPr preferRelativeResize="0"/>
          <p:nvPr/>
        </p:nvPicPr>
        <p:blipFill>
          <a:blip r:embed="rId5">
            <a:alphaModFix/>
          </a:blip>
          <a:stretch>
            <a:fillRect/>
          </a:stretch>
        </p:blipFill>
        <p:spPr>
          <a:xfrm>
            <a:off x="6950400" y="4848803"/>
            <a:ext cx="235941" cy="358179"/>
          </a:xfrm>
          <a:prstGeom prst="rect">
            <a:avLst/>
          </a:prstGeom>
          <a:noFill/>
          <a:ln>
            <a:noFill/>
          </a:ln>
        </p:spPr>
      </p:pic>
      <p:pic>
        <p:nvPicPr>
          <p:cNvPr id="271" name="Google Shape;271;p23"/>
          <p:cNvPicPr preferRelativeResize="0"/>
          <p:nvPr/>
        </p:nvPicPr>
        <p:blipFill>
          <a:blip r:embed="rId5">
            <a:alphaModFix/>
          </a:blip>
          <a:stretch>
            <a:fillRect/>
          </a:stretch>
        </p:blipFill>
        <p:spPr>
          <a:xfrm>
            <a:off x="7257337" y="4848803"/>
            <a:ext cx="235941" cy="358179"/>
          </a:xfrm>
          <a:prstGeom prst="rect">
            <a:avLst/>
          </a:prstGeom>
          <a:noFill/>
          <a:ln>
            <a:noFill/>
          </a:ln>
        </p:spPr>
      </p:pic>
      <p:pic>
        <p:nvPicPr>
          <p:cNvPr id="272" name="Google Shape;272;p23"/>
          <p:cNvPicPr preferRelativeResize="0"/>
          <p:nvPr/>
        </p:nvPicPr>
        <p:blipFill>
          <a:blip r:embed="rId5">
            <a:alphaModFix/>
          </a:blip>
          <a:stretch>
            <a:fillRect/>
          </a:stretch>
        </p:blipFill>
        <p:spPr>
          <a:xfrm>
            <a:off x="7567383" y="4848803"/>
            <a:ext cx="235941" cy="358179"/>
          </a:xfrm>
          <a:prstGeom prst="rect">
            <a:avLst/>
          </a:prstGeom>
          <a:noFill/>
          <a:ln>
            <a:noFill/>
          </a:ln>
        </p:spPr>
      </p:pic>
      <p:pic>
        <p:nvPicPr>
          <p:cNvPr id="273" name="Google Shape;273;p23"/>
          <p:cNvPicPr preferRelativeResize="0"/>
          <p:nvPr/>
        </p:nvPicPr>
        <p:blipFill>
          <a:blip r:embed="rId5">
            <a:alphaModFix/>
          </a:blip>
          <a:stretch>
            <a:fillRect/>
          </a:stretch>
        </p:blipFill>
        <p:spPr>
          <a:xfrm>
            <a:off x="7882655" y="4848803"/>
            <a:ext cx="235941" cy="358179"/>
          </a:xfrm>
          <a:prstGeom prst="rect">
            <a:avLst/>
          </a:prstGeom>
          <a:noFill/>
          <a:ln>
            <a:noFill/>
          </a:ln>
        </p:spPr>
      </p:pic>
      <p:pic>
        <p:nvPicPr>
          <p:cNvPr id="274" name="Google Shape;274;p23"/>
          <p:cNvPicPr preferRelativeResize="0"/>
          <p:nvPr/>
        </p:nvPicPr>
        <p:blipFill>
          <a:blip r:embed="rId5">
            <a:alphaModFix/>
          </a:blip>
          <a:stretch>
            <a:fillRect/>
          </a:stretch>
        </p:blipFill>
        <p:spPr>
          <a:xfrm>
            <a:off x="8189592" y="4848803"/>
            <a:ext cx="235941" cy="358179"/>
          </a:xfrm>
          <a:prstGeom prst="rect">
            <a:avLst/>
          </a:prstGeom>
          <a:noFill/>
          <a:ln>
            <a:noFill/>
          </a:ln>
        </p:spPr>
      </p:pic>
      <p:pic>
        <p:nvPicPr>
          <p:cNvPr id="275" name="Google Shape;275;p23"/>
          <p:cNvPicPr preferRelativeResize="0"/>
          <p:nvPr/>
        </p:nvPicPr>
        <p:blipFill>
          <a:blip r:embed="rId5">
            <a:alphaModFix/>
          </a:blip>
          <a:stretch>
            <a:fillRect/>
          </a:stretch>
        </p:blipFill>
        <p:spPr>
          <a:xfrm>
            <a:off x="8536972" y="4848803"/>
            <a:ext cx="235941" cy="358179"/>
          </a:xfrm>
          <a:prstGeom prst="rect">
            <a:avLst/>
          </a:prstGeom>
          <a:noFill/>
          <a:ln>
            <a:noFill/>
          </a:ln>
        </p:spPr>
      </p:pic>
      <p:pic>
        <p:nvPicPr>
          <p:cNvPr id="276" name="Google Shape;276;p23"/>
          <p:cNvPicPr preferRelativeResize="0"/>
          <p:nvPr/>
        </p:nvPicPr>
        <p:blipFill>
          <a:blip r:embed="rId5">
            <a:alphaModFix/>
          </a:blip>
          <a:stretch>
            <a:fillRect/>
          </a:stretch>
        </p:blipFill>
        <p:spPr>
          <a:xfrm>
            <a:off x="8843909" y="4848803"/>
            <a:ext cx="235941" cy="3581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p24"/>
          <p:cNvSpPr txBox="1"/>
          <p:nvPr/>
        </p:nvSpPr>
        <p:spPr>
          <a:xfrm>
            <a:off x="1129575" y="1193525"/>
            <a:ext cx="7293600" cy="241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uk" sz="2900">
                <a:solidFill>
                  <a:schemeClr val="lt1"/>
                </a:solidFill>
                <a:latin typeface="Montserrat SemiBold"/>
                <a:ea typeface="Montserrat SemiBold"/>
                <a:cs typeface="Montserrat SemiBold"/>
                <a:sym typeface="Montserrat SemiBold"/>
              </a:rPr>
              <a:t>ЩОБ </a:t>
            </a:r>
            <a:r>
              <a:rPr lang="uk" sz="2900">
                <a:solidFill>
                  <a:schemeClr val="lt1"/>
                </a:solidFill>
                <a:latin typeface="Montserrat ExtraBold"/>
                <a:ea typeface="Montserrat ExtraBold"/>
                <a:cs typeface="Montserrat ExtraBold"/>
                <a:sym typeface="Montserrat ExtraBold"/>
              </a:rPr>
              <a:t>ЗМЕНШИТИ</a:t>
            </a:r>
            <a:r>
              <a:rPr lang="uk" sz="2900">
                <a:solidFill>
                  <a:schemeClr val="lt1"/>
                </a:solidFill>
                <a:latin typeface="Montserrat SemiBold"/>
                <a:ea typeface="Montserrat SemiBold"/>
                <a:cs typeface="Montserrat SemiBold"/>
                <a:sym typeface="Montserrat SemiBold"/>
              </a:rPr>
              <a:t> НЕГАТИВНИЙ ВПЛИВ ВІДХОДІВ НА ДОВКІЛЛЯ 🌍 </a:t>
            </a:r>
            <a:br>
              <a:rPr lang="uk" sz="2900">
                <a:solidFill>
                  <a:schemeClr val="lt1"/>
                </a:solidFill>
                <a:latin typeface="Montserrat SemiBold"/>
                <a:ea typeface="Montserrat SemiBold"/>
                <a:cs typeface="Montserrat SemiBold"/>
                <a:sym typeface="Montserrat SemiBold"/>
              </a:rPr>
            </a:br>
            <a:r>
              <a:rPr lang="uk" sz="2900">
                <a:solidFill>
                  <a:schemeClr val="lt1"/>
                </a:solidFill>
                <a:latin typeface="Montserrat SemiBold"/>
                <a:ea typeface="Montserrat SemiBold"/>
                <a:cs typeface="Montserrat SemiBold"/>
                <a:sym typeface="Montserrat SemiBold"/>
              </a:rPr>
              <a:t>І ЗДОРОВ’Я ЛЮДЕЙ ❤️‍🩹, КОЖЕН МАЄ ПОЧАТИ ІЗ СЕБЕ — І ЗМІНИТИ </a:t>
            </a:r>
            <a:r>
              <a:rPr lang="uk" sz="2900">
                <a:solidFill>
                  <a:schemeClr val="lt1"/>
                </a:solidFill>
                <a:latin typeface="Montserrat ExtraBold"/>
                <a:ea typeface="Montserrat ExtraBold"/>
                <a:cs typeface="Montserrat ExtraBold"/>
                <a:sym typeface="Montserrat ExtraBold"/>
              </a:rPr>
              <a:t>ПІДХІД ДО СПОЖИВАННЯ</a:t>
            </a:r>
            <a:r>
              <a:rPr lang="uk" sz="2900">
                <a:solidFill>
                  <a:schemeClr val="lt1"/>
                </a:solidFill>
                <a:latin typeface="Montserrat SemiBold"/>
                <a:ea typeface="Montserrat SemiBold"/>
                <a:cs typeface="Montserrat SemiBold"/>
                <a:sym typeface="Montserrat SemiBold"/>
              </a:rPr>
              <a:t> ♻️🛍️</a:t>
            </a:r>
            <a:endParaRPr sz="29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5" name="Shape 285"/>
        <p:cNvGrpSpPr/>
        <p:nvPr/>
      </p:nvGrpSpPr>
      <p:grpSpPr>
        <a:xfrm>
          <a:off x="0" y="0"/>
          <a:ext cx="0" cy="0"/>
          <a:chOff x="0" y="0"/>
          <a:chExt cx="0" cy="0"/>
        </a:xfrm>
      </p:grpSpPr>
      <p:sp>
        <p:nvSpPr>
          <p:cNvPr id="286" name="Google Shape;286;p25"/>
          <p:cNvSpPr txBox="1"/>
          <p:nvPr/>
        </p:nvSpPr>
        <p:spPr>
          <a:xfrm>
            <a:off x="1129575" y="1777675"/>
            <a:ext cx="7293600" cy="241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3100">
                <a:solidFill>
                  <a:schemeClr val="lt1"/>
                </a:solidFill>
                <a:latin typeface="Montserrat"/>
                <a:ea typeface="Montserrat"/>
                <a:cs typeface="Montserrat"/>
                <a:sym typeface="Montserrat"/>
              </a:rPr>
              <a:t>ЯК МИ МОЖЕМО СКОРОТИТИ КІЛЬКІСТЬ СМІТТЯ, ЯКЕ ВИКИДАЄМО?</a:t>
            </a:r>
            <a:endParaRPr b="1" sz="3100">
              <a:solidFill>
                <a:schemeClr val="lt1"/>
              </a:solidFill>
              <a:latin typeface="Montserrat"/>
              <a:ea typeface="Montserrat"/>
              <a:cs typeface="Montserrat"/>
              <a:sym typeface="Montserrat"/>
            </a:endParaRPr>
          </a:p>
        </p:txBody>
      </p:sp>
      <p:pic>
        <p:nvPicPr>
          <p:cNvPr id="287" name="Google Shape;287;p25"/>
          <p:cNvPicPr preferRelativeResize="0"/>
          <p:nvPr/>
        </p:nvPicPr>
        <p:blipFill>
          <a:blip r:embed="rId4">
            <a:alphaModFix/>
          </a:blip>
          <a:stretch>
            <a:fillRect/>
          </a:stretch>
        </p:blipFill>
        <p:spPr>
          <a:xfrm>
            <a:off x="1274925" y="1121175"/>
            <a:ext cx="511500" cy="511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1" name="Shape 291"/>
        <p:cNvGrpSpPr/>
        <p:nvPr/>
      </p:nvGrpSpPr>
      <p:grpSpPr>
        <a:xfrm>
          <a:off x="0" y="0"/>
          <a:ext cx="0" cy="0"/>
          <a:chOff x="0" y="0"/>
          <a:chExt cx="0" cy="0"/>
        </a:xfrm>
      </p:grpSpPr>
      <p:sp>
        <p:nvSpPr>
          <p:cNvPr id="292" name="Google Shape;292;p26"/>
          <p:cNvSpPr txBox="1"/>
          <p:nvPr/>
        </p:nvSpPr>
        <p:spPr>
          <a:xfrm>
            <a:off x="1129575" y="1777675"/>
            <a:ext cx="7293600" cy="241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3100">
                <a:solidFill>
                  <a:schemeClr val="lt1"/>
                </a:solidFill>
                <a:latin typeface="Montserrat"/>
                <a:ea typeface="Montserrat"/>
                <a:cs typeface="Montserrat"/>
                <a:sym typeface="Montserrat"/>
              </a:rPr>
              <a:t>ЧИ ЗНАЄТЕ ВИ, НАВІЩО СОРТУВАТИ СМІТТЯ</a:t>
            </a:r>
            <a:br>
              <a:rPr b="1" lang="uk" sz="3100">
                <a:solidFill>
                  <a:schemeClr val="lt1"/>
                </a:solidFill>
                <a:latin typeface="Montserrat"/>
                <a:ea typeface="Montserrat"/>
                <a:cs typeface="Montserrat"/>
                <a:sym typeface="Montserrat"/>
              </a:rPr>
            </a:br>
            <a:r>
              <a:rPr b="1" lang="uk" sz="3100">
                <a:solidFill>
                  <a:schemeClr val="lt1"/>
                </a:solidFill>
                <a:latin typeface="Montserrat"/>
                <a:ea typeface="Montserrat"/>
                <a:cs typeface="Montserrat"/>
                <a:sym typeface="Montserrat"/>
              </a:rPr>
              <a:t>ТА ЯК ЦЕ РОБИТИ?</a:t>
            </a:r>
            <a:endParaRPr b="1" sz="3100">
              <a:solidFill>
                <a:schemeClr val="lt1"/>
              </a:solidFill>
              <a:latin typeface="Montserrat"/>
              <a:ea typeface="Montserrat"/>
              <a:cs typeface="Montserrat"/>
              <a:sym typeface="Montserrat"/>
            </a:endParaRPr>
          </a:p>
        </p:txBody>
      </p:sp>
      <p:pic>
        <p:nvPicPr>
          <p:cNvPr id="293" name="Google Shape;293;p26"/>
          <p:cNvPicPr preferRelativeResize="0"/>
          <p:nvPr/>
        </p:nvPicPr>
        <p:blipFill>
          <a:blip r:embed="rId4">
            <a:alphaModFix/>
          </a:blip>
          <a:stretch>
            <a:fillRect/>
          </a:stretch>
        </p:blipFill>
        <p:spPr>
          <a:xfrm>
            <a:off x="1274925" y="1121175"/>
            <a:ext cx="511500" cy="511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7" name="Shape 297"/>
        <p:cNvGrpSpPr/>
        <p:nvPr/>
      </p:nvGrpSpPr>
      <p:grpSpPr>
        <a:xfrm>
          <a:off x="0" y="0"/>
          <a:ext cx="0" cy="0"/>
          <a:chOff x="0" y="0"/>
          <a:chExt cx="0" cy="0"/>
        </a:xfrm>
      </p:grpSpPr>
      <p:sp>
        <p:nvSpPr>
          <p:cNvPr id="298" name="Google Shape;298;p27"/>
          <p:cNvSpPr txBox="1"/>
          <p:nvPr/>
        </p:nvSpPr>
        <p:spPr>
          <a:xfrm>
            <a:off x="1129575" y="1777675"/>
            <a:ext cx="7293600" cy="241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3100">
                <a:solidFill>
                  <a:schemeClr val="lt1"/>
                </a:solidFill>
                <a:latin typeface="Montserrat"/>
                <a:ea typeface="Montserrat"/>
                <a:cs typeface="Montserrat"/>
                <a:sym typeface="Montserrat"/>
              </a:rPr>
              <a:t>ЧИ ВІДОМО ВАМ,</a:t>
            </a:r>
            <a:br>
              <a:rPr b="1" lang="uk" sz="3100">
                <a:solidFill>
                  <a:schemeClr val="lt1"/>
                </a:solidFill>
                <a:latin typeface="Montserrat"/>
                <a:ea typeface="Montserrat"/>
                <a:cs typeface="Montserrat"/>
                <a:sym typeface="Montserrat"/>
              </a:rPr>
            </a:br>
            <a:r>
              <a:rPr b="1" lang="uk" sz="3100">
                <a:solidFill>
                  <a:schemeClr val="lt1"/>
                </a:solidFill>
                <a:latin typeface="Montserrat"/>
                <a:ea typeface="Montserrat"/>
                <a:cs typeface="Montserrat"/>
                <a:sym typeface="Montserrat"/>
              </a:rPr>
              <a:t>ЩО ТАКЕ КОМПОСТУВАННЯ</a:t>
            </a:r>
            <a:br>
              <a:rPr b="1" lang="uk" sz="3100">
                <a:solidFill>
                  <a:schemeClr val="lt1"/>
                </a:solidFill>
                <a:latin typeface="Montserrat"/>
                <a:ea typeface="Montserrat"/>
                <a:cs typeface="Montserrat"/>
                <a:sym typeface="Montserrat"/>
              </a:rPr>
            </a:br>
            <a:r>
              <a:rPr b="1" lang="uk" sz="3100">
                <a:solidFill>
                  <a:schemeClr val="lt1"/>
                </a:solidFill>
                <a:latin typeface="Montserrat"/>
                <a:ea typeface="Montserrat"/>
                <a:cs typeface="Montserrat"/>
                <a:sym typeface="Montserrat"/>
              </a:rPr>
              <a:t>ТА АПСАЙКЛІНГ?</a:t>
            </a:r>
            <a:endParaRPr b="1" sz="3100">
              <a:solidFill>
                <a:schemeClr val="lt1"/>
              </a:solidFill>
              <a:latin typeface="Montserrat"/>
              <a:ea typeface="Montserrat"/>
              <a:cs typeface="Montserrat"/>
              <a:sym typeface="Montserrat"/>
            </a:endParaRPr>
          </a:p>
        </p:txBody>
      </p:sp>
      <p:pic>
        <p:nvPicPr>
          <p:cNvPr id="299" name="Google Shape;299;p27"/>
          <p:cNvPicPr preferRelativeResize="0"/>
          <p:nvPr/>
        </p:nvPicPr>
        <p:blipFill>
          <a:blip r:embed="rId4">
            <a:alphaModFix/>
          </a:blip>
          <a:stretch>
            <a:fillRect/>
          </a:stretch>
        </p:blipFill>
        <p:spPr>
          <a:xfrm>
            <a:off x="1274925" y="1121175"/>
            <a:ext cx="511500" cy="511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303" name="Shape 303"/>
        <p:cNvGrpSpPr/>
        <p:nvPr/>
      </p:nvGrpSpPr>
      <p:grpSpPr>
        <a:xfrm>
          <a:off x="0" y="0"/>
          <a:ext cx="0" cy="0"/>
          <a:chOff x="0" y="0"/>
          <a:chExt cx="0" cy="0"/>
        </a:xfrm>
      </p:grpSpPr>
      <p:pic>
        <p:nvPicPr>
          <p:cNvPr id="304" name="Google Shape;304;p28"/>
          <p:cNvPicPr preferRelativeResize="0"/>
          <p:nvPr/>
        </p:nvPicPr>
        <p:blipFill>
          <a:blip r:embed="rId3">
            <a:alphaModFix/>
          </a:blip>
          <a:stretch>
            <a:fillRect/>
          </a:stretch>
        </p:blipFill>
        <p:spPr>
          <a:xfrm rot="-915508">
            <a:off x="8179450" y="548464"/>
            <a:ext cx="374574" cy="906197"/>
          </a:xfrm>
          <a:prstGeom prst="rect">
            <a:avLst/>
          </a:prstGeom>
          <a:noFill/>
          <a:ln>
            <a:noFill/>
          </a:ln>
        </p:spPr>
      </p:pic>
      <p:sp>
        <p:nvSpPr>
          <p:cNvPr id="305" name="Google Shape;305;p28"/>
          <p:cNvSpPr txBox="1"/>
          <p:nvPr/>
        </p:nvSpPr>
        <p:spPr>
          <a:xfrm>
            <a:off x="293050" y="255025"/>
            <a:ext cx="3175800" cy="7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100">
                <a:latin typeface="Montserrat"/>
                <a:ea typeface="Montserrat"/>
                <a:cs typeface="Montserrat"/>
                <a:sym typeface="Montserrat"/>
              </a:rPr>
              <a:t>ТРИ ПРАВИЛА </a:t>
            </a:r>
            <a:br>
              <a:rPr b="1" lang="uk" sz="2100">
                <a:latin typeface="Montserrat"/>
                <a:ea typeface="Montserrat"/>
                <a:cs typeface="Montserrat"/>
                <a:sym typeface="Montserrat"/>
              </a:rPr>
            </a:br>
            <a:r>
              <a:rPr b="1" lang="uk" sz="2100">
                <a:latin typeface="Montserrat"/>
                <a:ea typeface="Montserrat"/>
                <a:cs typeface="Montserrat"/>
                <a:sym typeface="Montserrat"/>
              </a:rPr>
              <a:t>КОНТРОЛЮ</a:t>
            </a:r>
            <a:br>
              <a:rPr b="1" lang="uk" sz="2100">
                <a:latin typeface="Montserrat"/>
                <a:ea typeface="Montserrat"/>
                <a:cs typeface="Montserrat"/>
                <a:sym typeface="Montserrat"/>
              </a:rPr>
            </a:br>
            <a:r>
              <a:rPr b="1" lang="uk" sz="2100">
                <a:latin typeface="Montserrat"/>
                <a:ea typeface="Montserrat"/>
                <a:cs typeface="Montserrat"/>
                <a:sym typeface="Montserrat"/>
              </a:rPr>
              <a:t>НАД СМІТТЯМ</a:t>
            </a:r>
            <a:endParaRPr b="1" i="1" sz="2100">
              <a:latin typeface="Montserrat"/>
              <a:ea typeface="Montserrat"/>
              <a:cs typeface="Montserrat"/>
              <a:sym typeface="Montserrat"/>
            </a:endParaRPr>
          </a:p>
        </p:txBody>
      </p:sp>
      <p:sp>
        <p:nvSpPr>
          <p:cNvPr id="306" name="Google Shape;306;p28"/>
          <p:cNvSpPr/>
          <p:nvPr/>
        </p:nvSpPr>
        <p:spPr>
          <a:xfrm>
            <a:off x="3226850" y="349900"/>
            <a:ext cx="4872600" cy="1211700"/>
          </a:xfrm>
          <a:prstGeom prst="roundRect">
            <a:avLst>
              <a:gd fmla="val 16667" name="adj"/>
            </a:avLst>
          </a:prstGeom>
          <a:solidFill>
            <a:srgbClr val="54D7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 name="Google Shape;307;p28"/>
          <p:cNvSpPr txBox="1"/>
          <p:nvPr/>
        </p:nvSpPr>
        <p:spPr>
          <a:xfrm>
            <a:off x="4002900" y="632500"/>
            <a:ext cx="4635900" cy="646500"/>
          </a:xfrm>
          <a:prstGeom prst="rect">
            <a:avLst/>
          </a:prstGeom>
          <a:noFill/>
          <a:ln>
            <a:noFill/>
          </a:ln>
        </p:spPr>
        <p:txBody>
          <a:bodyPr anchorCtr="0" anchor="t" bIns="91425" lIns="91425" spcFirstLastPara="1" rIns="91425" wrap="square" tIns="91425">
            <a:spAutoFit/>
          </a:bodyPr>
          <a:lstStyle/>
          <a:p>
            <a:pPr indent="-419100" lvl="0" marL="457200" rtl="0" algn="l">
              <a:lnSpc>
                <a:spcPct val="115000"/>
              </a:lnSpc>
              <a:spcBef>
                <a:spcPts val="0"/>
              </a:spcBef>
              <a:spcAft>
                <a:spcPts val="0"/>
              </a:spcAft>
              <a:buClr>
                <a:schemeClr val="dk1"/>
              </a:buClr>
              <a:buSzPts val="3000"/>
              <a:buFont typeface="Montserrat"/>
              <a:buAutoNum type="arabicPeriod"/>
            </a:pPr>
            <a:r>
              <a:rPr b="1" lang="uk" sz="3000">
                <a:solidFill>
                  <a:schemeClr val="dk1"/>
                </a:solidFill>
                <a:latin typeface="Montserrat"/>
                <a:ea typeface="Montserrat"/>
                <a:cs typeface="Montserrat"/>
                <a:sym typeface="Montserrat"/>
              </a:rPr>
              <a:t>Відмовляйся</a:t>
            </a:r>
            <a:endParaRPr b="1" sz="3000">
              <a:solidFill>
                <a:schemeClr val="dk1"/>
              </a:solidFill>
              <a:latin typeface="Montserrat"/>
              <a:ea typeface="Montserrat"/>
              <a:cs typeface="Montserrat"/>
              <a:sym typeface="Montserrat"/>
            </a:endParaRPr>
          </a:p>
        </p:txBody>
      </p:sp>
      <p:sp>
        <p:nvSpPr>
          <p:cNvPr id="308" name="Google Shape;308;p28"/>
          <p:cNvSpPr/>
          <p:nvPr/>
        </p:nvSpPr>
        <p:spPr>
          <a:xfrm>
            <a:off x="3226850" y="1801350"/>
            <a:ext cx="4872600" cy="1211700"/>
          </a:xfrm>
          <a:prstGeom prst="roundRect">
            <a:avLst>
              <a:gd fmla="val 16667" name="adj"/>
            </a:avLst>
          </a:prstGeom>
          <a:solidFill>
            <a:srgbClr val="54D7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 name="Google Shape;309;p28"/>
          <p:cNvSpPr txBox="1"/>
          <p:nvPr/>
        </p:nvSpPr>
        <p:spPr>
          <a:xfrm>
            <a:off x="3750200" y="2083950"/>
            <a:ext cx="46359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3000">
                <a:solidFill>
                  <a:schemeClr val="dk1"/>
                </a:solidFill>
                <a:latin typeface="Montserrat"/>
                <a:ea typeface="Montserrat"/>
                <a:cs typeface="Montserrat"/>
                <a:sym typeface="Montserrat"/>
              </a:rPr>
              <a:t>02. Зменшуй</a:t>
            </a:r>
            <a:endParaRPr b="1" sz="3000">
              <a:solidFill>
                <a:schemeClr val="dk1"/>
              </a:solidFill>
              <a:latin typeface="Montserrat"/>
              <a:ea typeface="Montserrat"/>
              <a:cs typeface="Montserrat"/>
              <a:sym typeface="Montserrat"/>
            </a:endParaRPr>
          </a:p>
        </p:txBody>
      </p:sp>
      <p:sp>
        <p:nvSpPr>
          <p:cNvPr id="310" name="Google Shape;310;p28"/>
          <p:cNvSpPr/>
          <p:nvPr/>
        </p:nvSpPr>
        <p:spPr>
          <a:xfrm>
            <a:off x="3226850" y="3252800"/>
            <a:ext cx="4872600" cy="1211700"/>
          </a:xfrm>
          <a:prstGeom prst="roundRect">
            <a:avLst>
              <a:gd fmla="val 16667" name="adj"/>
            </a:avLst>
          </a:prstGeom>
          <a:solidFill>
            <a:srgbClr val="54D7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1" name="Google Shape;311;p28"/>
          <p:cNvSpPr txBox="1"/>
          <p:nvPr/>
        </p:nvSpPr>
        <p:spPr>
          <a:xfrm>
            <a:off x="3750200" y="3535400"/>
            <a:ext cx="46359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3000">
                <a:solidFill>
                  <a:schemeClr val="dk1"/>
                </a:solidFill>
                <a:latin typeface="Montserrat"/>
                <a:ea typeface="Montserrat"/>
                <a:cs typeface="Montserrat"/>
                <a:sym typeface="Montserrat"/>
              </a:rPr>
              <a:t>03. Переробляй</a:t>
            </a:r>
            <a:endParaRPr b="1" sz="3000">
              <a:solidFill>
                <a:schemeClr val="dk1"/>
              </a:solidFill>
              <a:latin typeface="Montserrat"/>
              <a:ea typeface="Montserrat"/>
              <a:cs typeface="Montserrat"/>
              <a:sym typeface="Montserrat"/>
            </a:endParaRPr>
          </a:p>
        </p:txBody>
      </p:sp>
      <p:pic>
        <p:nvPicPr>
          <p:cNvPr id="312" name="Google Shape;312;p28"/>
          <p:cNvPicPr preferRelativeResize="0"/>
          <p:nvPr/>
        </p:nvPicPr>
        <p:blipFill>
          <a:blip r:embed="rId4">
            <a:alphaModFix/>
          </a:blip>
          <a:stretch>
            <a:fillRect/>
          </a:stretch>
        </p:blipFill>
        <p:spPr>
          <a:xfrm rot="2102671">
            <a:off x="7972186" y="3892111"/>
            <a:ext cx="538778" cy="869403"/>
          </a:xfrm>
          <a:prstGeom prst="rect">
            <a:avLst/>
          </a:prstGeom>
          <a:noFill/>
          <a:ln>
            <a:noFill/>
          </a:ln>
        </p:spPr>
      </p:pic>
      <p:pic>
        <p:nvPicPr>
          <p:cNvPr id="313" name="Google Shape;313;p28"/>
          <p:cNvPicPr preferRelativeResize="0"/>
          <p:nvPr/>
        </p:nvPicPr>
        <p:blipFill>
          <a:blip r:embed="rId5">
            <a:alphaModFix/>
          </a:blip>
          <a:stretch>
            <a:fillRect/>
          </a:stretch>
        </p:blipFill>
        <p:spPr>
          <a:xfrm>
            <a:off x="1580500" y="3376558"/>
            <a:ext cx="1500050" cy="1339158"/>
          </a:xfrm>
          <a:prstGeom prst="rect">
            <a:avLst/>
          </a:prstGeom>
          <a:noFill/>
          <a:ln>
            <a:noFill/>
          </a:ln>
        </p:spPr>
      </p:pic>
      <p:pic>
        <p:nvPicPr>
          <p:cNvPr id="314" name="Google Shape;314;p28"/>
          <p:cNvPicPr preferRelativeResize="0"/>
          <p:nvPr/>
        </p:nvPicPr>
        <p:blipFill>
          <a:blip r:embed="rId6">
            <a:alphaModFix/>
          </a:blip>
          <a:stretch>
            <a:fillRect/>
          </a:stretch>
        </p:blipFill>
        <p:spPr>
          <a:xfrm rot="1245862">
            <a:off x="455045" y="1618703"/>
            <a:ext cx="1079959" cy="1270394"/>
          </a:xfrm>
          <a:prstGeom prst="rect">
            <a:avLst/>
          </a:prstGeom>
          <a:noFill/>
          <a:ln>
            <a:noFill/>
          </a:ln>
        </p:spPr>
      </p:pic>
      <p:pic>
        <p:nvPicPr>
          <p:cNvPr id="315" name="Google Shape;315;p28"/>
          <p:cNvPicPr preferRelativeResize="0"/>
          <p:nvPr/>
        </p:nvPicPr>
        <p:blipFill>
          <a:blip r:embed="rId7">
            <a:alphaModFix/>
          </a:blip>
          <a:stretch>
            <a:fillRect/>
          </a:stretch>
        </p:blipFill>
        <p:spPr>
          <a:xfrm>
            <a:off x="8427275" y="2826263"/>
            <a:ext cx="804800" cy="814651"/>
          </a:xfrm>
          <a:prstGeom prst="rect">
            <a:avLst/>
          </a:prstGeom>
          <a:noFill/>
          <a:ln>
            <a:noFill/>
          </a:ln>
        </p:spPr>
      </p:pic>
      <p:pic>
        <p:nvPicPr>
          <p:cNvPr id="316" name="Google Shape;316;p28"/>
          <p:cNvPicPr preferRelativeResize="0"/>
          <p:nvPr/>
        </p:nvPicPr>
        <p:blipFill>
          <a:blip r:embed="rId8">
            <a:alphaModFix/>
          </a:blip>
          <a:stretch>
            <a:fillRect/>
          </a:stretch>
        </p:blipFill>
        <p:spPr>
          <a:xfrm>
            <a:off x="663050" y="3663575"/>
            <a:ext cx="595050" cy="668700"/>
          </a:xfrm>
          <a:prstGeom prst="rect">
            <a:avLst/>
          </a:prstGeom>
          <a:noFill/>
          <a:ln>
            <a:noFill/>
          </a:ln>
        </p:spPr>
      </p:pic>
      <p:pic>
        <p:nvPicPr>
          <p:cNvPr id="317" name="Google Shape;317;p28"/>
          <p:cNvPicPr preferRelativeResize="0"/>
          <p:nvPr/>
        </p:nvPicPr>
        <p:blipFill>
          <a:blip r:embed="rId9">
            <a:alphaModFix/>
          </a:blip>
          <a:stretch>
            <a:fillRect/>
          </a:stretch>
        </p:blipFill>
        <p:spPr>
          <a:xfrm>
            <a:off x="1945650" y="1801350"/>
            <a:ext cx="494700" cy="465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D893"/>
        </a:solidFill>
      </p:bgPr>
    </p:bg>
    <p:spTree>
      <p:nvGrpSpPr>
        <p:cNvPr id="321" name="Shape 321"/>
        <p:cNvGrpSpPr/>
        <p:nvPr/>
      </p:nvGrpSpPr>
      <p:grpSpPr>
        <a:xfrm>
          <a:off x="0" y="0"/>
          <a:ext cx="0" cy="0"/>
          <a:chOff x="0" y="0"/>
          <a:chExt cx="0" cy="0"/>
        </a:xfrm>
      </p:grpSpPr>
      <p:pic>
        <p:nvPicPr>
          <p:cNvPr id="322" name="Google Shape;322;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3" name="Google Shape;323;p29"/>
          <p:cNvSpPr txBox="1"/>
          <p:nvPr/>
        </p:nvSpPr>
        <p:spPr>
          <a:xfrm>
            <a:off x="293050" y="255025"/>
            <a:ext cx="3961200" cy="122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100">
                <a:latin typeface="Montserrat"/>
                <a:ea typeface="Montserrat"/>
                <a:cs typeface="Montserrat"/>
                <a:sym typeface="Montserrat"/>
              </a:rPr>
              <a:t>ПЕРШЕ ПРАВИЛО</a:t>
            </a:r>
            <a:endParaRPr b="1" i="1" sz="2100">
              <a:latin typeface="Montserrat"/>
              <a:ea typeface="Montserrat"/>
              <a:cs typeface="Montserrat"/>
              <a:sym typeface="Montserrat"/>
            </a:endParaRPr>
          </a:p>
        </p:txBody>
      </p:sp>
      <p:sp>
        <p:nvSpPr>
          <p:cNvPr id="324" name="Google Shape;324;p29"/>
          <p:cNvSpPr txBox="1"/>
          <p:nvPr/>
        </p:nvSpPr>
        <p:spPr>
          <a:xfrm>
            <a:off x="4458950" y="3759275"/>
            <a:ext cx="42720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800">
                <a:latin typeface="Montserrat"/>
                <a:ea typeface="Montserrat"/>
                <a:cs typeface="Montserrat"/>
                <a:sym typeface="Montserrat"/>
              </a:rPr>
              <a:t>Це перший і найважливіший крок: не створюй сміття там, </a:t>
            </a:r>
            <a:br>
              <a:rPr b="1" lang="uk" sz="1800">
                <a:latin typeface="Montserrat"/>
                <a:ea typeface="Montserrat"/>
                <a:cs typeface="Montserrat"/>
                <a:sym typeface="Montserrat"/>
              </a:rPr>
            </a:br>
            <a:r>
              <a:rPr b="1" lang="uk" sz="1800">
                <a:latin typeface="Montserrat"/>
                <a:ea typeface="Montserrat"/>
                <a:cs typeface="Montserrat"/>
                <a:sym typeface="Montserrat"/>
              </a:rPr>
              <a:t>де його можна уникнути</a:t>
            </a:r>
            <a:endParaRPr b="1" sz="1800">
              <a:solidFill>
                <a:srgbClr val="0000FF"/>
              </a:solidFill>
              <a:latin typeface="Montserrat"/>
              <a:ea typeface="Montserrat"/>
              <a:cs typeface="Montserrat"/>
              <a:sym typeface="Montserrat"/>
            </a:endParaRPr>
          </a:p>
        </p:txBody>
      </p:sp>
      <p:sp>
        <p:nvSpPr>
          <p:cNvPr id="325" name="Google Shape;325;p29"/>
          <p:cNvSpPr txBox="1"/>
          <p:nvPr/>
        </p:nvSpPr>
        <p:spPr>
          <a:xfrm>
            <a:off x="7341350" y="191050"/>
            <a:ext cx="1389600" cy="792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uk" sz="4300">
                <a:latin typeface="Montserrat SemiBold"/>
                <a:ea typeface="Montserrat SemiBold"/>
                <a:cs typeface="Montserrat SemiBold"/>
                <a:sym typeface="Montserrat SemiBold"/>
              </a:rPr>
              <a:t>01</a:t>
            </a:r>
            <a:endParaRPr i="1" sz="4300">
              <a:latin typeface="Montserrat SemiBold"/>
              <a:ea typeface="Montserrat SemiBold"/>
              <a:cs typeface="Montserrat SemiBold"/>
              <a:sym typeface="Montserrat SemiBold"/>
            </a:endParaRPr>
          </a:p>
        </p:txBody>
      </p:sp>
      <p:sp>
        <p:nvSpPr>
          <p:cNvPr id="326" name="Google Shape;326;p29"/>
          <p:cNvSpPr txBox="1"/>
          <p:nvPr/>
        </p:nvSpPr>
        <p:spPr>
          <a:xfrm>
            <a:off x="293050" y="1299775"/>
            <a:ext cx="8493000" cy="178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uk" sz="7900">
                <a:solidFill>
                  <a:schemeClr val="lt1"/>
                </a:solidFill>
                <a:latin typeface="Montserrat"/>
                <a:ea typeface="Montserrat"/>
                <a:cs typeface="Montserrat"/>
                <a:sym typeface="Montserrat"/>
              </a:rPr>
              <a:t>ВІДМОВЛЯЙСЯ</a:t>
            </a:r>
            <a:endParaRPr b="1" sz="79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7900">
              <a:solidFill>
                <a:schemeClr val="lt1"/>
              </a:solidFill>
              <a:latin typeface="Montserrat"/>
              <a:ea typeface="Montserrat"/>
              <a:cs typeface="Montserrat"/>
              <a:sym typeface="Montserrat"/>
            </a:endParaRPr>
          </a:p>
        </p:txBody>
      </p:sp>
      <p:pic>
        <p:nvPicPr>
          <p:cNvPr id="327" name="Google Shape;327;p29"/>
          <p:cNvPicPr preferRelativeResize="0"/>
          <p:nvPr/>
        </p:nvPicPr>
        <p:blipFill>
          <a:blip r:embed="rId4">
            <a:alphaModFix/>
          </a:blip>
          <a:stretch>
            <a:fillRect/>
          </a:stretch>
        </p:blipFill>
        <p:spPr>
          <a:xfrm>
            <a:off x="8396075" y="3283938"/>
            <a:ext cx="804800" cy="814651"/>
          </a:xfrm>
          <a:prstGeom prst="rect">
            <a:avLst/>
          </a:prstGeom>
          <a:noFill/>
          <a:ln>
            <a:noFill/>
          </a:ln>
        </p:spPr>
      </p:pic>
      <p:pic>
        <p:nvPicPr>
          <p:cNvPr id="328" name="Google Shape;328;p29"/>
          <p:cNvPicPr preferRelativeResize="0"/>
          <p:nvPr/>
        </p:nvPicPr>
        <p:blipFill>
          <a:blip r:embed="rId5">
            <a:alphaModFix/>
          </a:blip>
          <a:stretch>
            <a:fillRect/>
          </a:stretch>
        </p:blipFill>
        <p:spPr>
          <a:xfrm>
            <a:off x="4274475" y="2689250"/>
            <a:ext cx="595050" cy="668700"/>
          </a:xfrm>
          <a:prstGeom prst="rect">
            <a:avLst/>
          </a:prstGeom>
          <a:noFill/>
          <a:ln>
            <a:noFill/>
          </a:ln>
        </p:spPr>
      </p:pic>
      <p:pic>
        <p:nvPicPr>
          <p:cNvPr id="329" name="Google Shape;329;p29"/>
          <p:cNvPicPr preferRelativeResize="0"/>
          <p:nvPr/>
        </p:nvPicPr>
        <p:blipFill>
          <a:blip r:embed="rId6">
            <a:alphaModFix/>
          </a:blip>
          <a:stretch>
            <a:fillRect/>
          </a:stretch>
        </p:blipFill>
        <p:spPr>
          <a:xfrm>
            <a:off x="5931525" y="296550"/>
            <a:ext cx="494700" cy="465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30"/>
          <p:cNvPicPr preferRelativeResize="0"/>
          <p:nvPr/>
        </p:nvPicPr>
        <p:blipFill>
          <a:blip r:embed="rId3">
            <a:alphaModFix/>
          </a:blip>
          <a:stretch>
            <a:fillRect/>
          </a:stretch>
        </p:blipFill>
        <p:spPr>
          <a:xfrm>
            <a:off x="4883827" y="742800"/>
            <a:ext cx="1570696" cy="3095543"/>
          </a:xfrm>
          <a:prstGeom prst="rect">
            <a:avLst/>
          </a:prstGeom>
          <a:noFill/>
          <a:ln>
            <a:noFill/>
          </a:ln>
        </p:spPr>
      </p:pic>
      <p:pic>
        <p:nvPicPr>
          <p:cNvPr id="335" name="Google Shape;335;p30"/>
          <p:cNvPicPr preferRelativeResize="0"/>
          <p:nvPr/>
        </p:nvPicPr>
        <p:blipFill>
          <a:blip r:embed="rId4">
            <a:alphaModFix/>
          </a:blip>
          <a:stretch>
            <a:fillRect/>
          </a:stretch>
        </p:blipFill>
        <p:spPr>
          <a:xfrm>
            <a:off x="2798863" y="1512994"/>
            <a:ext cx="1296278" cy="2325357"/>
          </a:xfrm>
          <a:prstGeom prst="rect">
            <a:avLst/>
          </a:prstGeom>
          <a:noFill/>
          <a:ln>
            <a:noFill/>
          </a:ln>
        </p:spPr>
      </p:pic>
      <p:pic>
        <p:nvPicPr>
          <p:cNvPr id="336" name="Google Shape;336;p30" title="Bubble-blue-small.png"/>
          <p:cNvPicPr preferRelativeResize="0"/>
          <p:nvPr/>
        </p:nvPicPr>
        <p:blipFill>
          <a:blip r:embed="rId5">
            <a:alphaModFix/>
          </a:blip>
          <a:stretch>
            <a:fillRect/>
          </a:stretch>
        </p:blipFill>
        <p:spPr>
          <a:xfrm rot="-182961">
            <a:off x="5789578" y="3012816"/>
            <a:ext cx="2867594" cy="1279514"/>
          </a:xfrm>
          <a:prstGeom prst="rect">
            <a:avLst/>
          </a:prstGeom>
          <a:noFill/>
          <a:ln>
            <a:noFill/>
          </a:ln>
        </p:spPr>
      </p:pic>
      <p:sp>
        <p:nvSpPr>
          <p:cNvPr id="337" name="Google Shape;337;p30"/>
          <p:cNvSpPr txBox="1"/>
          <p:nvPr/>
        </p:nvSpPr>
        <p:spPr>
          <a:xfrm rot="-183283">
            <a:off x="6098671" y="3139088"/>
            <a:ext cx="2240584" cy="861324"/>
          </a:xfrm>
          <a:prstGeom prst="rect">
            <a:avLst/>
          </a:prstGeom>
          <a:noFill/>
          <a:ln>
            <a:noFill/>
          </a:ln>
        </p:spPr>
        <p:txBody>
          <a:bodyPr anchorCtr="0" anchor="t" bIns="105375" lIns="105375" spcFirstLastPara="1" rIns="105375" wrap="square" tIns="105375">
            <a:spAutoFit/>
          </a:bodyPr>
          <a:lstStyle/>
          <a:p>
            <a:pPr indent="0" lvl="0" marL="0" rtl="0" algn="l">
              <a:lnSpc>
                <a:spcPct val="115000"/>
              </a:lnSpc>
              <a:spcBef>
                <a:spcPts val="0"/>
              </a:spcBef>
              <a:spcAft>
                <a:spcPts val="0"/>
              </a:spcAft>
              <a:buNone/>
            </a:pPr>
            <a:r>
              <a:rPr b="1" lang="uk" sz="1960">
                <a:solidFill>
                  <a:schemeClr val="dk1"/>
                </a:solidFill>
                <a:latin typeface="Montserrat"/>
                <a:ea typeface="Montserrat"/>
                <a:cs typeface="Montserrat"/>
                <a:sym typeface="Montserrat"/>
              </a:rPr>
              <a:t>Яку склянку обереш?</a:t>
            </a:r>
            <a:endParaRPr b="1" sz="2190">
              <a:latin typeface="Montserrat"/>
              <a:ea typeface="Montserrat"/>
              <a:cs typeface="Montserrat"/>
              <a:sym typeface="Montserrat"/>
            </a:endParaRPr>
          </a:p>
        </p:txBody>
      </p:sp>
      <p:pic>
        <p:nvPicPr>
          <p:cNvPr id="338" name="Google Shape;338;p30"/>
          <p:cNvPicPr preferRelativeResize="0"/>
          <p:nvPr/>
        </p:nvPicPr>
        <p:blipFill>
          <a:blip r:embed="rId6">
            <a:alphaModFix/>
          </a:blip>
          <a:stretch>
            <a:fillRect/>
          </a:stretch>
        </p:blipFill>
        <p:spPr>
          <a:xfrm>
            <a:off x="6485600" y="2030388"/>
            <a:ext cx="804800" cy="814651"/>
          </a:xfrm>
          <a:prstGeom prst="rect">
            <a:avLst/>
          </a:prstGeom>
          <a:noFill/>
          <a:ln>
            <a:noFill/>
          </a:ln>
        </p:spPr>
      </p:pic>
      <p:pic>
        <p:nvPicPr>
          <p:cNvPr id="339" name="Google Shape;339;p30"/>
          <p:cNvPicPr preferRelativeResize="0"/>
          <p:nvPr/>
        </p:nvPicPr>
        <p:blipFill>
          <a:blip r:embed="rId7">
            <a:alphaModFix/>
          </a:blip>
          <a:stretch>
            <a:fillRect/>
          </a:stretch>
        </p:blipFill>
        <p:spPr>
          <a:xfrm>
            <a:off x="1945650" y="1801350"/>
            <a:ext cx="494700" cy="465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D3"/>
        </a:solidFill>
      </p:bgPr>
    </p:bg>
    <p:spTree>
      <p:nvGrpSpPr>
        <p:cNvPr id="343" name="Shape 343"/>
        <p:cNvGrpSpPr/>
        <p:nvPr/>
      </p:nvGrpSpPr>
      <p:grpSpPr>
        <a:xfrm>
          <a:off x="0" y="0"/>
          <a:ext cx="0" cy="0"/>
          <a:chOff x="0" y="0"/>
          <a:chExt cx="0" cy="0"/>
        </a:xfrm>
      </p:grpSpPr>
      <p:pic>
        <p:nvPicPr>
          <p:cNvPr id="344" name="Google Shape;344;p31"/>
          <p:cNvPicPr preferRelativeResize="0"/>
          <p:nvPr/>
        </p:nvPicPr>
        <p:blipFill>
          <a:blip r:embed="rId3">
            <a:alphaModFix/>
          </a:blip>
          <a:stretch>
            <a:fillRect/>
          </a:stretch>
        </p:blipFill>
        <p:spPr>
          <a:xfrm rot="382794">
            <a:off x="3753750" y="2982100"/>
            <a:ext cx="1407975" cy="1407975"/>
          </a:xfrm>
          <a:prstGeom prst="rect">
            <a:avLst/>
          </a:prstGeom>
          <a:noFill/>
          <a:ln>
            <a:noFill/>
          </a:ln>
        </p:spPr>
      </p:pic>
      <p:sp>
        <p:nvSpPr>
          <p:cNvPr id="345" name="Google Shape;345;p31"/>
          <p:cNvSpPr txBox="1"/>
          <p:nvPr/>
        </p:nvSpPr>
        <p:spPr>
          <a:xfrm>
            <a:off x="1413175" y="4117309"/>
            <a:ext cx="1805400" cy="1114800"/>
          </a:xfrm>
          <a:prstGeom prst="rect">
            <a:avLst/>
          </a:prstGeom>
          <a:noFill/>
          <a:ln>
            <a:noFill/>
          </a:ln>
        </p:spPr>
        <p:txBody>
          <a:bodyPr anchorCtr="0" anchor="t" bIns="75650" lIns="75650" spcFirstLastPara="1" rIns="75650" wrap="square" tIns="75650">
            <a:noAutofit/>
          </a:bodyPr>
          <a:lstStyle/>
          <a:p>
            <a:pPr indent="0" lvl="0" marL="0" rtl="0" algn="ctr">
              <a:lnSpc>
                <a:spcPct val="115000"/>
              </a:lnSpc>
              <a:spcBef>
                <a:spcPts val="0"/>
              </a:spcBef>
              <a:spcAft>
                <a:spcPts val="0"/>
              </a:spcAft>
              <a:buNone/>
            </a:pPr>
            <a:r>
              <a:rPr b="1" lang="uk" sz="993">
                <a:solidFill>
                  <a:schemeClr val="dk1"/>
                </a:solidFill>
                <a:latin typeface="Montserrat"/>
                <a:ea typeface="Montserrat"/>
                <a:cs typeface="Montserrat"/>
                <a:sym typeface="Montserrat"/>
              </a:rPr>
              <a:t>Паперові чи вологі серветки</a:t>
            </a:r>
            <a:endParaRPr b="1" sz="993">
              <a:solidFill>
                <a:schemeClr val="dk1"/>
              </a:solidFill>
              <a:latin typeface="Montserrat"/>
              <a:ea typeface="Montserrat"/>
              <a:cs typeface="Montserrat"/>
              <a:sym typeface="Montserrat"/>
            </a:endParaRPr>
          </a:p>
        </p:txBody>
      </p:sp>
      <p:pic>
        <p:nvPicPr>
          <p:cNvPr id="346" name="Google Shape;346;p31"/>
          <p:cNvPicPr preferRelativeResize="0"/>
          <p:nvPr/>
        </p:nvPicPr>
        <p:blipFill rotWithShape="1">
          <a:blip r:embed="rId4">
            <a:alphaModFix/>
          </a:blip>
          <a:srcRect b="56257" l="0" r="47218" t="0"/>
          <a:stretch/>
        </p:blipFill>
        <p:spPr>
          <a:xfrm>
            <a:off x="1658812" y="3054214"/>
            <a:ext cx="1314276" cy="1089252"/>
          </a:xfrm>
          <a:prstGeom prst="rect">
            <a:avLst/>
          </a:prstGeom>
          <a:noFill/>
          <a:ln>
            <a:noFill/>
          </a:ln>
        </p:spPr>
      </p:pic>
      <p:pic>
        <p:nvPicPr>
          <p:cNvPr id="347" name="Google Shape;347;p31"/>
          <p:cNvPicPr preferRelativeResize="0"/>
          <p:nvPr/>
        </p:nvPicPr>
        <p:blipFill rotWithShape="1">
          <a:blip r:embed="rId5">
            <a:alphaModFix/>
          </a:blip>
          <a:srcRect b="41538" l="0" r="46074" t="0"/>
          <a:stretch/>
        </p:blipFill>
        <p:spPr>
          <a:xfrm>
            <a:off x="785209" y="1406425"/>
            <a:ext cx="1067387" cy="1157174"/>
          </a:xfrm>
          <a:prstGeom prst="rect">
            <a:avLst/>
          </a:prstGeom>
          <a:noFill/>
          <a:ln>
            <a:noFill/>
          </a:ln>
        </p:spPr>
      </p:pic>
      <p:pic>
        <p:nvPicPr>
          <p:cNvPr id="348" name="Google Shape;348;p31"/>
          <p:cNvPicPr preferRelativeResize="0"/>
          <p:nvPr/>
        </p:nvPicPr>
        <p:blipFill rotWithShape="1">
          <a:blip r:embed="rId6">
            <a:alphaModFix/>
          </a:blip>
          <a:srcRect b="40590" l="51992" r="0" t="947"/>
          <a:stretch/>
        </p:blipFill>
        <p:spPr>
          <a:xfrm>
            <a:off x="2998501" y="1427725"/>
            <a:ext cx="915251" cy="1114575"/>
          </a:xfrm>
          <a:prstGeom prst="rect">
            <a:avLst/>
          </a:prstGeom>
          <a:noFill/>
          <a:ln>
            <a:noFill/>
          </a:ln>
        </p:spPr>
      </p:pic>
      <p:pic>
        <p:nvPicPr>
          <p:cNvPr id="349" name="Google Shape;349;p31"/>
          <p:cNvPicPr preferRelativeResize="0"/>
          <p:nvPr/>
        </p:nvPicPr>
        <p:blipFill rotWithShape="1">
          <a:blip r:embed="rId5">
            <a:alphaModFix/>
          </a:blip>
          <a:srcRect b="-294" l="-5371" r="51445" t="58309"/>
          <a:stretch/>
        </p:blipFill>
        <p:spPr>
          <a:xfrm>
            <a:off x="5053972" y="1596050"/>
            <a:ext cx="1314276" cy="1023222"/>
          </a:xfrm>
          <a:prstGeom prst="rect">
            <a:avLst/>
          </a:prstGeom>
          <a:noFill/>
          <a:ln>
            <a:noFill/>
          </a:ln>
        </p:spPr>
      </p:pic>
      <p:pic>
        <p:nvPicPr>
          <p:cNvPr id="350" name="Google Shape;350;p31"/>
          <p:cNvPicPr preferRelativeResize="0"/>
          <p:nvPr/>
        </p:nvPicPr>
        <p:blipFill rotWithShape="1">
          <a:blip r:embed="rId7">
            <a:alphaModFix/>
          </a:blip>
          <a:srcRect b="-294" l="48251" r="0" t="58309"/>
          <a:stretch/>
        </p:blipFill>
        <p:spPr>
          <a:xfrm>
            <a:off x="7250650" y="1469925"/>
            <a:ext cx="1261251" cy="1023224"/>
          </a:xfrm>
          <a:prstGeom prst="rect">
            <a:avLst/>
          </a:prstGeom>
          <a:noFill/>
          <a:ln>
            <a:noFill/>
          </a:ln>
        </p:spPr>
      </p:pic>
      <p:pic>
        <p:nvPicPr>
          <p:cNvPr id="351" name="Google Shape;351;p31"/>
          <p:cNvPicPr preferRelativeResize="0"/>
          <p:nvPr/>
        </p:nvPicPr>
        <p:blipFill>
          <a:blip r:embed="rId8">
            <a:alphaModFix/>
          </a:blip>
          <a:stretch>
            <a:fillRect/>
          </a:stretch>
        </p:blipFill>
        <p:spPr>
          <a:xfrm>
            <a:off x="8078516" y="1931255"/>
            <a:ext cx="282067" cy="282067"/>
          </a:xfrm>
          <a:prstGeom prst="rect">
            <a:avLst/>
          </a:prstGeom>
          <a:noFill/>
          <a:ln>
            <a:noFill/>
          </a:ln>
        </p:spPr>
      </p:pic>
      <p:pic>
        <p:nvPicPr>
          <p:cNvPr id="352" name="Google Shape;352;p31"/>
          <p:cNvPicPr preferRelativeResize="0"/>
          <p:nvPr/>
        </p:nvPicPr>
        <p:blipFill>
          <a:blip r:embed="rId9">
            <a:alphaModFix/>
          </a:blip>
          <a:stretch>
            <a:fillRect/>
          </a:stretch>
        </p:blipFill>
        <p:spPr>
          <a:xfrm>
            <a:off x="2689206" y="3886053"/>
            <a:ext cx="271602" cy="271602"/>
          </a:xfrm>
          <a:prstGeom prst="rect">
            <a:avLst/>
          </a:prstGeom>
          <a:noFill/>
          <a:ln>
            <a:noFill/>
          </a:ln>
        </p:spPr>
      </p:pic>
      <p:pic>
        <p:nvPicPr>
          <p:cNvPr id="353" name="Google Shape;353;p31"/>
          <p:cNvPicPr preferRelativeResize="0"/>
          <p:nvPr/>
        </p:nvPicPr>
        <p:blipFill>
          <a:blip r:embed="rId10">
            <a:alphaModFix/>
          </a:blip>
          <a:stretch>
            <a:fillRect/>
          </a:stretch>
        </p:blipFill>
        <p:spPr>
          <a:xfrm>
            <a:off x="6124277" y="1936496"/>
            <a:ext cx="271602" cy="271602"/>
          </a:xfrm>
          <a:prstGeom prst="rect">
            <a:avLst/>
          </a:prstGeom>
          <a:noFill/>
          <a:ln>
            <a:noFill/>
          </a:ln>
        </p:spPr>
      </p:pic>
      <p:pic>
        <p:nvPicPr>
          <p:cNvPr id="354" name="Google Shape;354;p31"/>
          <p:cNvPicPr preferRelativeResize="0"/>
          <p:nvPr/>
        </p:nvPicPr>
        <p:blipFill>
          <a:blip r:embed="rId11">
            <a:alphaModFix/>
          </a:blip>
          <a:stretch>
            <a:fillRect/>
          </a:stretch>
        </p:blipFill>
        <p:spPr>
          <a:xfrm>
            <a:off x="3431465" y="1936488"/>
            <a:ext cx="271602" cy="271602"/>
          </a:xfrm>
          <a:prstGeom prst="rect">
            <a:avLst/>
          </a:prstGeom>
          <a:noFill/>
          <a:ln>
            <a:noFill/>
          </a:ln>
        </p:spPr>
      </p:pic>
      <p:pic>
        <p:nvPicPr>
          <p:cNvPr id="355" name="Google Shape;355;p31"/>
          <p:cNvPicPr preferRelativeResize="0"/>
          <p:nvPr/>
        </p:nvPicPr>
        <p:blipFill>
          <a:blip r:embed="rId12">
            <a:alphaModFix/>
          </a:blip>
          <a:stretch>
            <a:fillRect/>
          </a:stretch>
        </p:blipFill>
        <p:spPr>
          <a:xfrm>
            <a:off x="4685172" y="3845706"/>
            <a:ext cx="271602" cy="271602"/>
          </a:xfrm>
          <a:prstGeom prst="rect">
            <a:avLst/>
          </a:prstGeom>
          <a:noFill/>
          <a:ln>
            <a:noFill/>
          </a:ln>
        </p:spPr>
      </p:pic>
      <p:pic>
        <p:nvPicPr>
          <p:cNvPr id="356" name="Google Shape;356;p31"/>
          <p:cNvPicPr preferRelativeResize="0"/>
          <p:nvPr/>
        </p:nvPicPr>
        <p:blipFill>
          <a:blip r:embed="rId13">
            <a:alphaModFix/>
          </a:blip>
          <a:stretch>
            <a:fillRect/>
          </a:stretch>
        </p:blipFill>
        <p:spPr>
          <a:xfrm>
            <a:off x="1495719" y="1936492"/>
            <a:ext cx="271602" cy="271602"/>
          </a:xfrm>
          <a:prstGeom prst="rect">
            <a:avLst/>
          </a:prstGeom>
          <a:noFill/>
          <a:ln>
            <a:noFill/>
          </a:ln>
        </p:spPr>
      </p:pic>
      <p:sp>
        <p:nvSpPr>
          <p:cNvPr id="357" name="Google Shape;357;p31"/>
          <p:cNvSpPr txBox="1"/>
          <p:nvPr/>
        </p:nvSpPr>
        <p:spPr>
          <a:xfrm>
            <a:off x="431075" y="2495577"/>
            <a:ext cx="1805400" cy="282300"/>
          </a:xfrm>
          <a:prstGeom prst="rect">
            <a:avLst/>
          </a:prstGeom>
          <a:noFill/>
          <a:ln>
            <a:noFill/>
          </a:ln>
        </p:spPr>
        <p:txBody>
          <a:bodyPr anchorCtr="0" anchor="t" bIns="75650" lIns="75650" spcFirstLastPara="1" rIns="75650" wrap="square" tIns="75650">
            <a:noAutofit/>
          </a:bodyPr>
          <a:lstStyle/>
          <a:p>
            <a:pPr indent="0" lvl="0" marL="0" rtl="0" algn="ctr">
              <a:lnSpc>
                <a:spcPct val="115000"/>
              </a:lnSpc>
              <a:spcBef>
                <a:spcPts val="993"/>
              </a:spcBef>
              <a:spcAft>
                <a:spcPts val="993"/>
              </a:spcAft>
              <a:buNone/>
            </a:pPr>
            <a:r>
              <a:rPr b="1" lang="uk" sz="993">
                <a:solidFill>
                  <a:schemeClr val="dk1"/>
                </a:solidFill>
                <a:latin typeface="Montserrat"/>
                <a:ea typeface="Montserrat"/>
                <a:cs typeface="Montserrat"/>
                <a:sym typeface="Montserrat"/>
              </a:rPr>
              <a:t>Пакети</a:t>
            </a:r>
            <a:endParaRPr b="1" sz="993">
              <a:solidFill>
                <a:schemeClr val="dk1"/>
              </a:solidFill>
              <a:latin typeface="Montserrat"/>
              <a:ea typeface="Montserrat"/>
              <a:cs typeface="Montserrat"/>
              <a:sym typeface="Montserrat"/>
            </a:endParaRPr>
          </a:p>
        </p:txBody>
      </p:sp>
      <p:sp>
        <p:nvSpPr>
          <p:cNvPr id="358" name="Google Shape;358;p31"/>
          <p:cNvSpPr txBox="1"/>
          <p:nvPr/>
        </p:nvSpPr>
        <p:spPr>
          <a:xfrm>
            <a:off x="2510140" y="2495577"/>
            <a:ext cx="1805400" cy="282300"/>
          </a:xfrm>
          <a:prstGeom prst="rect">
            <a:avLst/>
          </a:prstGeom>
          <a:noFill/>
          <a:ln>
            <a:noFill/>
          </a:ln>
        </p:spPr>
        <p:txBody>
          <a:bodyPr anchorCtr="0" anchor="t" bIns="75650" lIns="75650" spcFirstLastPara="1" rIns="75650" wrap="square" tIns="75650">
            <a:noAutofit/>
          </a:bodyPr>
          <a:lstStyle/>
          <a:p>
            <a:pPr indent="0" lvl="0" marL="0" rtl="0" algn="ctr">
              <a:lnSpc>
                <a:spcPct val="100000"/>
              </a:lnSpc>
              <a:spcBef>
                <a:spcPts val="993"/>
              </a:spcBef>
              <a:spcAft>
                <a:spcPts val="993"/>
              </a:spcAft>
              <a:buNone/>
            </a:pPr>
            <a:r>
              <a:rPr b="1" lang="uk" sz="993">
                <a:solidFill>
                  <a:schemeClr val="dk1"/>
                </a:solidFill>
                <a:latin typeface="Montserrat"/>
                <a:ea typeface="Montserrat"/>
                <a:cs typeface="Montserrat"/>
                <a:sym typeface="Montserrat"/>
              </a:rPr>
              <a:t>Пластикові</a:t>
            </a:r>
            <a:br>
              <a:rPr b="1" lang="uk" sz="993">
                <a:solidFill>
                  <a:schemeClr val="dk1"/>
                </a:solidFill>
                <a:latin typeface="Montserrat"/>
                <a:ea typeface="Montserrat"/>
                <a:cs typeface="Montserrat"/>
                <a:sym typeface="Montserrat"/>
              </a:rPr>
            </a:br>
            <a:r>
              <a:rPr b="1" lang="uk" sz="993">
                <a:solidFill>
                  <a:schemeClr val="dk1"/>
                </a:solidFill>
                <a:latin typeface="Montserrat"/>
                <a:ea typeface="Montserrat"/>
                <a:cs typeface="Montserrat"/>
                <a:sym typeface="Montserrat"/>
              </a:rPr>
              <a:t>пляшки</a:t>
            </a:r>
            <a:endParaRPr b="1" sz="993">
              <a:solidFill>
                <a:schemeClr val="dk1"/>
              </a:solidFill>
              <a:latin typeface="Montserrat"/>
              <a:ea typeface="Montserrat"/>
              <a:cs typeface="Montserrat"/>
              <a:sym typeface="Montserrat"/>
            </a:endParaRPr>
          </a:p>
        </p:txBody>
      </p:sp>
      <p:sp>
        <p:nvSpPr>
          <p:cNvPr id="359" name="Google Shape;359;p31"/>
          <p:cNvSpPr txBox="1"/>
          <p:nvPr/>
        </p:nvSpPr>
        <p:spPr>
          <a:xfrm>
            <a:off x="4846995" y="2495577"/>
            <a:ext cx="1805400" cy="282300"/>
          </a:xfrm>
          <a:prstGeom prst="rect">
            <a:avLst/>
          </a:prstGeom>
          <a:noFill/>
          <a:ln>
            <a:noFill/>
          </a:ln>
        </p:spPr>
        <p:txBody>
          <a:bodyPr anchorCtr="0" anchor="t" bIns="75650" lIns="75650" spcFirstLastPara="1" rIns="75650" wrap="square" tIns="75650">
            <a:noAutofit/>
          </a:bodyPr>
          <a:lstStyle/>
          <a:p>
            <a:pPr indent="0" lvl="0" marL="0" rtl="0" algn="ctr">
              <a:lnSpc>
                <a:spcPct val="100000"/>
              </a:lnSpc>
              <a:spcBef>
                <a:spcPts val="993"/>
              </a:spcBef>
              <a:spcAft>
                <a:spcPts val="993"/>
              </a:spcAft>
              <a:buNone/>
            </a:pPr>
            <a:r>
              <a:rPr b="1" lang="uk" sz="993">
                <a:solidFill>
                  <a:schemeClr val="dk1"/>
                </a:solidFill>
                <a:latin typeface="Montserrat"/>
                <a:ea typeface="Montserrat"/>
                <a:cs typeface="Montserrat"/>
                <a:sym typeface="Montserrat"/>
              </a:rPr>
              <a:t>Пластиковий</a:t>
            </a:r>
            <a:br>
              <a:rPr b="1" lang="uk" sz="993">
                <a:solidFill>
                  <a:schemeClr val="dk1"/>
                </a:solidFill>
                <a:latin typeface="Montserrat"/>
                <a:ea typeface="Montserrat"/>
                <a:cs typeface="Montserrat"/>
                <a:sym typeface="Montserrat"/>
              </a:rPr>
            </a:br>
            <a:r>
              <a:rPr b="1" lang="uk" sz="993">
                <a:solidFill>
                  <a:schemeClr val="dk1"/>
                </a:solidFill>
                <a:latin typeface="Montserrat"/>
                <a:ea typeface="Montserrat"/>
                <a:cs typeface="Montserrat"/>
                <a:sym typeface="Montserrat"/>
              </a:rPr>
              <a:t>посуд</a:t>
            </a:r>
            <a:endParaRPr b="1" sz="993">
              <a:solidFill>
                <a:schemeClr val="dk1"/>
              </a:solidFill>
              <a:latin typeface="Montserrat"/>
              <a:ea typeface="Montserrat"/>
              <a:cs typeface="Montserrat"/>
              <a:sym typeface="Montserrat"/>
            </a:endParaRPr>
          </a:p>
        </p:txBody>
      </p:sp>
      <p:sp>
        <p:nvSpPr>
          <p:cNvPr id="360" name="Google Shape;360;p31"/>
          <p:cNvSpPr txBox="1"/>
          <p:nvPr/>
        </p:nvSpPr>
        <p:spPr>
          <a:xfrm>
            <a:off x="6881550" y="2495577"/>
            <a:ext cx="1805400" cy="282300"/>
          </a:xfrm>
          <a:prstGeom prst="rect">
            <a:avLst/>
          </a:prstGeom>
          <a:noFill/>
          <a:ln>
            <a:noFill/>
          </a:ln>
        </p:spPr>
        <p:txBody>
          <a:bodyPr anchorCtr="0" anchor="t" bIns="75650" lIns="75650" spcFirstLastPara="1" rIns="75650" wrap="square" tIns="75650">
            <a:noAutofit/>
          </a:bodyPr>
          <a:lstStyle/>
          <a:p>
            <a:pPr indent="0" lvl="0" marL="0" rtl="0" algn="ctr">
              <a:lnSpc>
                <a:spcPct val="115000"/>
              </a:lnSpc>
              <a:spcBef>
                <a:spcPts val="993"/>
              </a:spcBef>
              <a:spcAft>
                <a:spcPts val="993"/>
              </a:spcAft>
              <a:buNone/>
            </a:pPr>
            <a:r>
              <a:rPr b="1" lang="uk" sz="993">
                <a:solidFill>
                  <a:schemeClr val="dk1"/>
                </a:solidFill>
                <a:latin typeface="Montserrat"/>
                <a:ea typeface="Montserrat"/>
                <a:cs typeface="Montserrat"/>
                <a:sym typeface="Montserrat"/>
              </a:rPr>
              <a:t>Харчова</a:t>
            </a:r>
            <a:br>
              <a:rPr b="1" lang="uk" sz="993">
                <a:solidFill>
                  <a:schemeClr val="dk1"/>
                </a:solidFill>
                <a:latin typeface="Montserrat"/>
                <a:ea typeface="Montserrat"/>
                <a:cs typeface="Montserrat"/>
                <a:sym typeface="Montserrat"/>
              </a:rPr>
            </a:br>
            <a:r>
              <a:rPr b="1" lang="uk" sz="993">
                <a:solidFill>
                  <a:schemeClr val="dk1"/>
                </a:solidFill>
                <a:latin typeface="Montserrat"/>
                <a:ea typeface="Montserrat"/>
                <a:cs typeface="Montserrat"/>
                <a:sym typeface="Montserrat"/>
              </a:rPr>
              <a:t>плівка</a:t>
            </a:r>
            <a:endParaRPr b="1" sz="993">
              <a:solidFill>
                <a:schemeClr val="dk1"/>
              </a:solidFill>
              <a:latin typeface="Montserrat"/>
              <a:ea typeface="Montserrat"/>
              <a:cs typeface="Montserrat"/>
              <a:sym typeface="Montserrat"/>
            </a:endParaRPr>
          </a:p>
        </p:txBody>
      </p:sp>
      <p:sp>
        <p:nvSpPr>
          <p:cNvPr id="361" name="Google Shape;361;p31"/>
          <p:cNvSpPr txBox="1"/>
          <p:nvPr/>
        </p:nvSpPr>
        <p:spPr>
          <a:xfrm>
            <a:off x="3492240" y="4117309"/>
            <a:ext cx="1805400" cy="282300"/>
          </a:xfrm>
          <a:prstGeom prst="rect">
            <a:avLst/>
          </a:prstGeom>
          <a:noFill/>
          <a:ln>
            <a:noFill/>
          </a:ln>
        </p:spPr>
        <p:txBody>
          <a:bodyPr anchorCtr="0" anchor="t" bIns="75650" lIns="75650" spcFirstLastPara="1" rIns="75650" wrap="square" tIns="75650">
            <a:noAutofit/>
          </a:bodyPr>
          <a:lstStyle/>
          <a:p>
            <a:pPr indent="0" lvl="0" marL="0" rtl="0" algn="ctr">
              <a:lnSpc>
                <a:spcPct val="115000"/>
              </a:lnSpc>
              <a:spcBef>
                <a:spcPts val="0"/>
              </a:spcBef>
              <a:spcAft>
                <a:spcPts val="0"/>
              </a:spcAft>
              <a:buNone/>
            </a:pPr>
            <a:r>
              <a:rPr b="1" lang="uk" sz="993">
                <a:solidFill>
                  <a:schemeClr val="dk1"/>
                </a:solidFill>
                <a:latin typeface="Montserrat"/>
                <a:ea typeface="Montserrat"/>
                <a:cs typeface="Montserrat"/>
                <a:sym typeface="Montserrat"/>
              </a:rPr>
              <a:t>Квіти</a:t>
            </a:r>
            <a:br>
              <a:rPr b="1" lang="uk" sz="993">
                <a:solidFill>
                  <a:schemeClr val="dk1"/>
                </a:solidFill>
                <a:latin typeface="Montserrat"/>
                <a:ea typeface="Montserrat"/>
                <a:cs typeface="Montserrat"/>
                <a:sym typeface="Montserrat"/>
              </a:rPr>
            </a:br>
            <a:r>
              <a:rPr b="1" lang="uk" sz="993">
                <a:solidFill>
                  <a:schemeClr val="dk1"/>
                </a:solidFill>
                <a:latin typeface="Montserrat"/>
                <a:ea typeface="Montserrat"/>
                <a:cs typeface="Montserrat"/>
                <a:sym typeface="Montserrat"/>
              </a:rPr>
              <a:t>в обгортці</a:t>
            </a:r>
            <a:endParaRPr b="1" sz="993">
              <a:solidFill>
                <a:schemeClr val="dk1"/>
              </a:solidFill>
              <a:latin typeface="Montserrat"/>
              <a:ea typeface="Montserrat"/>
              <a:cs typeface="Montserrat"/>
              <a:sym typeface="Montserrat"/>
            </a:endParaRPr>
          </a:p>
          <a:p>
            <a:pPr indent="0" lvl="0" marL="0" rtl="0" algn="ctr">
              <a:lnSpc>
                <a:spcPct val="100000"/>
              </a:lnSpc>
              <a:spcBef>
                <a:spcPts val="993"/>
              </a:spcBef>
              <a:spcAft>
                <a:spcPts val="993"/>
              </a:spcAft>
              <a:buNone/>
            </a:pPr>
            <a:r>
              <a:t/>
            </a:r>
            <a:endParaRPr b="1" sz="993">
              <a:solidFill>
                <a:schemeClr val="dk1"/>
              </a:solidFill>
              <a:latin typeface="Montserrat"/>
              <a:ea typeface="Montserrat"/>
              <a:cs typeface="Montserrat"/>
              <a:sym typeface="Montserrat"/>
            </a:endParaRPr>
          </a:p>
        </p:txBody>
      </p:sp>
      <p:sp>
        <p:nvSpPr>
          <p:cNvPr id="362" name="Google Shape;362;p31"/>
          <p:cNvSpPr txBox="1"/>
          <p:nvPr/>
        </p:nvSpPr>
        <p:spPr>
          <a:xfrm>
            <a:off x="5751650" y="4117309"/>
            <a:ext cx="1805400" cy="282300"/>
          </a:xfrm>
          <a:prstGeom prst="rect">
            <a:avLst/>
          </a:prstGeom>
          <a:noFill/>
          <a:ln>
            <a:noFill/>
          </a:ln>
        </p:spPr>
        <p:txBody>
          <a:bodyPr anchorCtr="0" anchor="t" bIns="75650" lIns="75650" spcFirstLastPara="1" rIns="75650" wrap="square" tIns="75650">
            <a:noAutofit/>
          </a:bodyPr>
          <a:lstStyle/>
          <a:p>
            <a:pPr indent="0" lvl="0" marL="0" rtl="0" algn="ctr">
              <a:lnSpc>
                <a:spcPct val="115000"/>
              </a:lnSpc>
              <a:spcBef>
                <a:spcPts val="0"/>
              </a:spcBef>
              <a:spcAft>
                <a:spcPts val="0"/>
              </a:spcAft>
              <a:buNone/>
            </a:pPr>
            <a:r>
              <a:rPr b="1" lang="uk" sz="993">
                <a:solidFill>
                  <a:schemeClr val="dk1"/>
                </a:solidFill>
                <a:latin typeface="Montserrat"/>
                <a:ea typeface="Montserrat"/>
                <a:cs typeface="Montserrat"/>
                <a:sym typeface="Montserrat"/>
              </a:rPr>
              <a:t>Подарункове паковання</a:t>
            </a:r>
            <a:endParaRPr b="1" sz="993">
              <a:solidFill>
                <a:schemeClr val="dk1"/>
              </a:solidFill>
              <a:latin typeface="Montserrat"/>
              <a:ea typeface="Montserrat"/>
              <a:cs typeface="Montserrat"/>
              <a:sym typeface="Montserrat"/>
            </a:endParaRPr>
          </a:p>
          <a:p>
            <a:pPr indent="0" lvl="0" marL="0" rtl="0" algn="ctr">
              <a:lnSpc>
                <a:spcPct val="115000"/>
              </a:lnSpc>
              <a:spcBef>
                <a:spcPts val="993"/>
              </a:spcBef>
              <a:spcAft>
                <a:spcPts val="0"/>
              </a:spcAft>
              <a:buNone/>
            </a:pPr>
            <a:r>
              <a:t/>
            </a:r>
            <a:endParaRPr b="1" sz="993">
              <a:solidFill>
                <a:schemeClr val="dk1"/>
              </a:solidFill>
              <a:latin typeface="Montserrat"/>
              <a:ea typeface="Montserrat"/>
              <a:cs typeface="Montserrat"/>
              <a:sym typeface="Montserrat"/>
            </a:endParaRPr>
          </a:p>
          <a:p>
            <a:pPr indent="0" lvl="0" marL="0" rtl="0" algn="ctr">
              <a:lnSpc>
                <a:spcPct val="100000"/>
              </a:lnSpc>
              <a:spcBef>
                <a:spcPts val="993"/>
              </a:spcBef>
              <a:spcAft>
                <a:spcPts val="993"/>
              </a:spcAft>
              <a:buNone/>
            </a:pPr>
            <a:r>
              <a:t/>
            </a:r>
            <a:endParaRPr b="1" sz="993">
              <a:solidFill>
                <a:schemeClr val="dk1"/>
              </a:solidFill>
              <a:latin typeface="Montserrat"/>
              <a:ea typeface="Montserrat"/>
              <a:cs typeface="Montserrat"/>
              <a:sym typeface="Montserrat"/>
            </a:endParaRPr>
          </a:p>
        </p:txBody>
      </p:sp>
      <p:pic>
        <p:nvPicPr>
          <p:cNvPr id="363" name="Google Shape;363;p31"/>
          <p:cNvPicPr preferRelativeResize="0"/>
          <p:nvPr/>
        </p:nvPicPr>
        <p:blipFill rotWithShape="1">
          <a:blip r:embed="rId4">
            <a:alphaModFix/>
          </a:blip>
          <a:srcRect b="-3049" l="47379" r="4212" t="56643"/>
          <a:stretch/>
        </p:blipFill>
        <p:spPr>
          <a:xfrm>
            <a:off x="6120751" y="3194178"/>
            <a:ext cx="1067369" cy="1023222"/>
          </a:xfrm>
          <a:prstGeom prst="rect">
            <a:avLst/>
          </a:prstGeom>
          <a:noFill/>
          <a:ln>
            <a:noFill/>
          </a:ln>
        </p:spPr>
      </p:pic>
      <p:pic>
        <p:nvPicPr>
          <p:cNvPr id="364" name="Google Shape;364;p31"/>
          <p:cNvPicPr preferRelativeResize="0"/>
          <p:nvPr/>
        </p:nvPicPr>
        <p:blipFill>
          <a:blip r:embed="rId13">
            <a:alphaModFix/>
          </a:blip>
          <a:stretch>
            <a:fillRect/>
          </a:stretch>
        </p:blipFill>
        <p:spPr>
          <a:xfrm>
            <a:off x="7067744" y="3715992"/>
            <a:ext cx="271602" cy="271602"/>
          </a:xfrm>
          <a:prstGeom prst="rect">
            <a:avLst/>
          </a:prstGeom>
          <a:noFill/>
          <a:ln>
            <a:noFill/>
          </a:ln>
        </p:spPr>
      </p:pic>
      <p:sp>
        <p:nvSpPr>
          <p:cNvPr id="365" name="Google Shape;365;p31"/>
          <p:cNvSpPr/>
          <p:nvPr/>
        </p:nvSpPr>
        <p:spPr>
          <a:xfrm>
            <a:off x="336950" y="654436"/>
            <a:ext cx="2378000" cy="32400"/>
          </a:xfrm>
          <a:custGeom>
            <a:rect b="b" l="l" r="r" t="t"/>
            <a:pathLst>
              <a:path extrusionOk="0" h="1296" w="95120">
                <a:moveTo>
                  <a:pt x="0" y="0"/>
                </a:moveTo>
                <a:cubicBezTo>
                  <a:pt x="31710" y="0"/>
                  <a:pt x="63410" y="1296"/>
                  <a:pt x="95120" y="1296"/>
                </a:cubicBezTo>
              </a:path>
            </a:pathLst>
          </a:custGeom>
          <a:noFill/>
          <a:ln cap="flat" cmpd="sng" w="38100">
            <a:solidFill>
              <a:srgbClr val="F15466"/>
            </a:solidFill>
            <a:prstDash val="solid"/>
            <a:round/>
            <a:headEnd len="med" w="med" type="none"/>
            <a:tailEnd len="med" w="med" type="none"/>
          </a:ln>
        </p:spPr>
      </p:sp>
      <p:sp>
        <p:nvSpPr>
          <p:cNvPr id="366" name="Google Shape;366;p31"/>
          <p:cNvSpPr txBox="1"/>
          <p:nvPr/>
        </p:nvSpPr>
        <p:spPr>
          <a:xfrm>
            <a:off x="293050" y="255025"/>
            <a:ext cx="6339000" cy="7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2200">
                <a:latin typeface="Montserrat ExtraBold"/>
                <a:ea typeface="Montserrat ExtraBold"/>
                <a:cs typeface="Montserrat ExtraBold"/>
                <a:sym typeface="Montserrat ExtraBold"/>
              </a:rPr>
              <a:t>ВІДМОВЛЯЙСЯ</a:t>
            </a:r>
            <a:r>
              <a:rPr b="1" lang="uk" sz="2200">
                <a:latin typeface="Montserrat"/>
                <a:ea typeface="Montserrat"/>
                <a:cs typeface="Montserrat"/>
                <a:sym typeface="Montserrat"/>
              </a:rPr>
              <a:t> ВІД ОДНОРАЗОВОГО, ЗАЙВОГО І НЕПОТРІБНОГО</a:t>
            </a:r>
            <a:endParaRPr b="1" i="1" sz="22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nvSpPr>
        <p:spPr>
          <a:xfrm>
            <a:off x="485400" y="433725"/>
            <a:ext cx="7934700" cy="95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200">
                <a:solidFill>
                  <a:schemeClr val="dk1"/>
                </a:solidFill>
                <a:latin typeface="Montserrat"/>
                <a:ea typeface="Montserrat"/>
                <a:cs typeface="Montserrat"/>
                <a:sym typeface="Montserrat"/>
              </a:rPr>
              <a:t>ЩО РОБИТИ, ЩОБ СТВОРЮВАТИ МЕНШЕ СМІТТЯ? </a:t>
            </a:r>
            <a:endParaRPr b="1" sz="22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uk" sz="2200">
                <a:solidFill>
                  <a:schemeClr val="dk1"/>
                </a:solidFill>
                <a:latin typeface="Montserrat"/>
                <a:ea typeface="Montserrat"/>
                <a:cs typeface="Montserrat"/>
                <a:sym typeface="Montserrat"/>
              </a:rPr>
              <a:t>Обери правильні варіанти.</a:t>
            </a:r>
            <a:endParaRPr i="1" sz="2200">
              <a:latin typeface="Montserrat"/>
              <a:ea typeface="Montserrat"/>
              <a:cs typeface="Montserrat"/>
              <a:sym typeface="Montserrat"/>
            </a:endParaRPr>
          </a:p>
        </p:txBody>
      </p:sp>
      <p:sp>
        <p:nvSpPr>
          <p:cNvPr id="65" name="Google Shape;65;p14"/>
          <p:cNvSpPr txBox="1"/>
          <p:nvPr/>
        </p:nvSpPr>
        <p:spPr>
          <a:xfrm>
            <a:off x="751725" y="1468650"/>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F85069"/>
                </a:solidFill>
                <a:latin typeface="Montserrat"/>
                <a:ea typeface="Montserrat"/>
                <a:cs typeface="Montserrat"/>
                <a:sym typeface="Montserrat"/>
              </a:rPr>
              <a:t>А</a:t>
            </a:r>
            <a:endParaRPr b="1" sz="2900">
              <a:solidFill>
                <a:srgbClr val="F85069"/>
              </a:solidFill>
            </a:endParaRPr>
          </a:p>
        </p:txBody>
      </p:sp>
      <p:sp>
        <p:nvSpPr>
          <p:cNvPr id="66" name="Google Shape;66;p14"/>
          <p:cNvSpPr txBox="1"/>
          <p:nvPr/>
        </p:nvSpPr>
        <p:spPr>
          <a:xfrm>
            <a:off x="321225" y="2055725"/>
            <a:ext cx="25503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uk">
                <a:solidFill>
                  <a:schemeClr val="dk1"/>
                </a:solidFill>
                <a:latin typeface="Montserrat SemiBold"/>
                <a:ea typeface="Montserrat SemiBold"/>
                <a:cs typeface="Montserrat SemiBold"/>
                <a:sym typeface="Montserrat SemiBold"/>
              </a:rPr>
              <a:t>Відмовлятися від одноразових, зайвих і непотрібних речей.</a:t>
            </a:r>
            <a:endParaRPr>
              <a:solidFill>
                <a:schemeClr val="dk1"/>
              </a:solidFill>
              <a:latin typeface="Montserrat SemiBold"/>
              <a:ea typeface="Montserrat SemiBold"/>
              <a:cs typeface="Montserrat SemiBold"/>
              <a:sym typeface="Montserrat SemiBold"/>
            </a:endParaRPr>
          </a:p>
        </p:txBody>
      </p:sp>
      <p:sp>
        <p:nvSpPr>
          <p:cNvPr id="67" name="Google Shape;67;p14"/>
          <p:cNvSpPr txBox="1"/>
          <p:nvPr/>
        </p:nvSpPr>
        <p:spPr>
          <a:xfrm>
            <a:off x="3564100" y="1392575"/>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00AFEF"/>
                </a:solidFill>
                <a:latin typeface="Montserrat"/>
                <a:ea typeface="Montserrat"/>
                <a:cs typeface="Montserrat"/>
                <a:sym typeface="Montserrat"/>
              </a:rPr>
              <a:t>Б</a:t>
            </a:r>
            <a:endParaRPr b="1" sz="2900">
              <a:solidFill>
                <a:srgbClr val="00AFEF"/>
              </a:solidFill>
            </a:endParaRPr>
          </a:p>
        </p:txBody>
      </p:sp>
      <p:sp>
        <p:nvSpPr>
          <p:cNvPr id="68" name="Google Shape;68;p14"/>
          <p:cNvSpPr txBox="1"/>
          <p:nvPr/>
        </p:nvSpPr>
        <p:spPr>
          <a:xfrm>
            <a:off x="3133600" y="2055725"/>
            <a:ext cx="25503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a:solidFill>
                  <a:schemeClr val="dk1"/>
                </a:solidFill>
                <a:latin typeface="Montserrat SemiBold"/>
                <a:ea typeface="Montserrat SemiBold"/>
                <a:cs typeface="Montserrat SemiBold"/>
                <a:sym typeface="Montserrat SemiBold"/>
              </a:rPr>
              <a:t>Купувати продукти з меншою кількістю паковання.</a:t>
            </a:r>
            <a:endParaRPr>
              <a:latin typeface="Montserrat SemiBold"/>
              <a:ea typeface="Montserrat SemiBold"/>
              <a:cs typeface="Montserrat SemiBold"/>
              <a:sym typeface="Montserrat SemiBold"/>
            </a:endParaRPr>
          </a:p>
        </p:txBody>
      </p:sp>
      <p:sp>
        <p:nvSpPr>
          <p:cNvPr id="69" name="Google Shape;69;p14"/>
          <p:cNvSpPr txBox="1"/>
          <p:nvPr/>
        </p:nvSpPr>
        <p:spPr>
          <a:xfrm>
            <a:off x="6300300" y="1343275"/>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F85069"/>
                </a:solidFill>
                <a:latin typeface="Montserrat"/>
                <a:ea typeface="Montserrat"/>
                <a:cs typeface="Montserrat"/>
                <a:sym typeface="Montserrat"/>
              </a:rPr>
              <a:t>В</a:t>
            </a:r>
            <a:endParaRPr b="1" sz="2900">
              <a:solidFill>
                <a:srgbClr val="F85069"/>
              </a:solidFill>
            </a:endParaRPr>
          </a:p>
        </p:txBody>
      </p:sp>
      <p:sp>
        <p:nvSpPr>
          <p:cNvPr id="70" name="Google Shape;70;p14"/>
          <p:cNvSpPr txBox="1"/>
          <p:nvPr/>
        </p:nvSpPr>
        <p:spPr>
          <a:xfrm>
            <a:off x="5869800" y="2023775"/>
            <a:ext cx="25503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a:solidFill>
                  <a:schemeClr val="dk1"/>
                </a:solidFill>
                <a:latin typeface="Montserrat SemiBold"/>
                <a:ea typeface="Montserrat SemiBold"/>
                <a:cs typeface="Montserrat SemiBold"/>
                <a:sym typeface="Montserrat SemiBold"/>
              </a:rPr>
              <a:t>Сортувати відходи й здавати те, що можна переробити.</a:t>
            </a:r>
            <a:endParaRPr>
              <a:latin typeface="Montserrat SemiBold"/>
              <a:ea typeface="Montserrat SemiBold"/>
              <a:cs typeface="Montserrat SemiBold"/>
              <a:sym typeface="Montserrat SemiBold"/>
            </a:endParaRPr>
          </a:p>
        </p:txBody>
      </p:sp>
      <p:sp>
        <p:nvSpPr>
          <p:cNvPr id="71" name="Google Shape;71;p14"/>
          <p:cNvSpPr txBox="1"/>
          <p:nvPr/>
        </p:nvSpPr>
        <p:spPr>
          <a:xfrm>
            <a:off x="751725" y="2964075"/>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00AFEF"/>
                </a:solidFill>
                <a:latin typeface="Montserrat"/>
                <a:ea typeface="Montserrat"/>
                <a:cs typeface="Montserrat"/>
                <a:sym typeface="Montserrat"/>
              </a:rPr>
              <a:t>Г</a:t>
            </a:r>
            <a:endParaRPr b="1" sz="2900">
              <a:solidFill>
                <a:srgbClr val="00AFEF"/>
              </a:solidFill>
            </a:endParaRPr>
          </a:p>
        </p:txBody>
      </p:sp>
      <p:sp>
        <p:nvSpPr>
          <p:cNvPr id="72" name="Google Shape;72;p14"/>
          <p:cNvSpPr txBox="1"/>
          <p:nvPr/>
        </p:nvSpPr>
        <p:spPr>
          <a:xfrm>
            <a:off x="321225" y="3595275"/>
            <a:ext cx="25503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a:solidFill>
                  <a:schemeClr val="dk1"/>
                </a:solidFill>
                <a:latin typeface="Montserrat SemiBold"/>
                <a:ea typeface="Montserrat SemiBold"/>
                <a:cs typeface="Montserrat SemiBold"/>
                <a:sym typeface="Montserrat SemiBold"/>
              </a:rPr>
              <a:t>Самостійно спалювати сміття, щоб його стало менше.</a:t>
            </a:r>
            <a:endParaRPr>
              <a:latin typeface="Montserrat SemiBold"/>
              <a:ea typeface="Montserrat SemiBold"/>
              <a:cs typeface="Montserrat SemiBold"/>
              <a:sym typeface="Montserrat SemiBold"/>
            </a:endParaRPr>
          </a:p>
        </p:txBody>
      </p:sp>
      <p:sp>
        <p:nvSpPr>
          <p:cNvPr id="73" name="Google Shape;73;p14"/>
          <p:cNvSpPr txBox="1"/>
          <p:nvPr/>
        </p:nvSpPr>
        <p:spPr>
          <a:xfrm>
            <a:off x="3564100" y="2964075"/>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F85069"/>
                </a:solidFill>
                <a:latin typeface="Montserrat"/>
                <a:ea typeface="Montserrat"/>
                <a:cs typeface="Montserrat"/>
                <a:sym typeface="Montserrat"/>
              </a:rPr>
              <a:t>Д</a:t>
            </a:r>
            <a:endParaRPr b="1" sz="2900">
              <a:solidFill>
                <a:srgbClr val="F85069"/>
              </a:solidFill>
            </a:endParaRPr>
          </a:p>
        </p:txBody>
      </p:sp>
      <p:sp>
        <p:nvSpPr>
          <p:cNvPr id="74" name="Google Shape;74;p14"/>
          <p:cNvSpPr txBox="1"/>
          <p:nvPr/>
        </p:nvSpPr>
        <p:spPr>
          <a:xfrm>
            <a:off x="3133600" y="3595275"/>
            <a:ext cx="26802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a:solidFill>
                  <a:schemeClr val="dk1"/>
                </a:solidFill>
                <a:latin typeface="Montserrat SemiBold"/>
                <a:ea typeface="Montserrat SemiBold"/>
                <a:cs typeface="Montserrat SemiBold"/>
                <a:sym typeface="Montserrat SemiBold"/>
              </a:rPr>
              <a:t>Батарейки, ліки й термометри здавати у спеціальні пункти збору.</a:t>
            </a:r>
            <a:endParaRPr>
              <a:latin typeface="Montserrat SemiBold"/>
              <a:ea typeface="Montserrat SemiBold"/>
              <a:cs typeface="Montserrat SemiBold"/>
              <a:sym typeface="Montserrat SemiBold"/>
            </a:endParaRPr>
          </a:p>
        </p:txBody>
      </p:sp>
      <p:sp>
        <p:nvSpPr>
          <p:cNvPr id="75" name="Google Shape;75;p14"/>
          <p:cNvSpPr txBox="1"/>
          <p:nvPr/>
        </p:nvSpPr>
        <p:spPr>
          <a:xfrm>
            <a:off x="6300300" y="2964075"/>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00AFEF"/>
                </a:solidFill>
                <a:latin typeface="Montserrat"/>
                <a:ea typeface="Montserrat"/>
                <a:cs typeface="Montserrat"/>
                <a:sym typeface="Montserrat"/>
              </a:rPr>
              <a:t>Е</a:t>
            </a:r>
            <a:endParaRPr b="1" sz="2900">
              <a:solidFill>
                <a:srgbClr val="00AFEF"/>
              </a:solidFill>
            </a:endParaRPr>
          </a:p>
        </p:txBody>
      </p:sp>
      <p:sp>
        <p:nvSpPr>
          <p:cNvPr id="76" name="Google Shape;76;p14"/>
          <p:cNvSpPr txBox="1"/>
          <p:nvPr/>
        </p:nvSpPr>
        <p:spPr>
          <a:xfrm>
            <a:off x="5869800" y="3595275"/>
            <a:ext cx="25503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a:solidFill>
                  <a:schemeClr val="dk1"/>
                </a:solidFill>
                <a:latin typeface="Montserrat SemiBold"/>
                <a:ea typeface="Montserrat SemiBold"/>
                <a:cs typeface="Montserrat SemiBold"/>
                <a:sym typeface="Montserrat SemiBold"/>
              </a:rPr>
              <a:t>Компостувати органічні відходи, якщо є така можливість.</a:t>
            </a:r>
            <a:endParaRPr>
              <a:latin typeface="Montserrat SemiBold"/>
              <a:ea typeface="Montserrat SemiBold"/>
              <a:cs typeface="Montserrat SemiBold"/>
              <a:sym typeface="Montserrat SemiBold"/>
            </a:endParaRPr>
          </a:p>
        </p:txBody>
      </p:sp>
      <p:pic>
        <p:nvPicPr>
          <p:cNvPr id="77" name="Google Shape;77;p14"/>
          <p:cNvPicPr preferRelativeResize="0"/>
          <p:nvPr/>
        </p:nvPicPr>
        <p:blipFill>
          <a:blip r:embed="rId3">
            <a:alphaModFix/>
          </a:blip>
          <a:stretch>
            <a:fillRect/>
          </a:stretch>
        </p:blipFill>
        <p:spPr>
          <a:xfrm rot="1245871">
            <a:off x="7749891" y="633981"/>
            <a:ext cx="1440068" cy="16940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ECC8"/>
        </a:solidFill>
      </p:bgPr>
    </p:bg>
    <p:spTree>
      <p:nvGrpSpPr>
        <p:cNvPr id="370" name="Shape 370"/>
        <p:cNvGrpSpPr/>
        <p:nvPr/>
      </p:nvGrpSpPr>
      <p:grpSpPr>
        <a:xfrm>
          <a:off x="0" y="0"/>
          <a:ext cx="0" cy="0"/>
          <a:chOff x="0" y="0"/>
          <a:chExt cx="0" cy="0"/>
        </a:xfrm>
      </p:grpSpPr>
      <p:pic>
        <p:nvPicPr>
          <p:cNvPr id="371" name="Google Shape;371;p32"/>
          <p:cNvPicPr preferRelativeResize="0"/>
          <p:nvPr/>
        </p:nvPicPr>
        <p:blipFill rotWithShape="1">
          <a:blip r:embed="rId3">
            <a:alphaModFix/>
          </a:blip>
          <a:srcRect b="47263" l="0" r="52119" t="0"/>
          <a:stretch/>
        </p:blipFill>
        <p:spPr>
          <a:xfrm>
            <a:off x="792044" y="1257239"/>
            <a:ext cx="1221048" cy="1344870"/>
          </a:xfrm>
          <a:prstGeom prst="rect">
            <a:avLst/>
          </a:prstGeom>
          <a:noFill/>
          <a:ln>
            <a:noFill/>
          </a:ln>
        </p:spPr>
      </p:pic>
      <p:sp>
        <p:nvSpPr>
          <p:cNvPr id="372" name="Google Shape;372;p32"/>
          <p:cNvSpPr txBox="1"/>
          <p:nvPr/>
        </p:nvSpPr>
        <p:spPr>
          <a:xfrm>
            <a:off x="1584423" y="4209317"/>
            <a:ext cx="1748400" cy="1079400"/>
          </a:xfrm>
          <a:prstGeom prst="rect">
            <a:avLst/>
          </a:prstGeom>
          <a:noFill/>
          <a:ln>
            <a:noFill/>
          </a:ln>
        </p:spPr>
        <p:txBody>
          <a:bodyPr anchorCtr="0" anchor="t" bIns="73250" lIns="73250" spcFirstLastPara="1" rIns="73250" wrap="square" tIns="73250">
            <a:noAutofit/>
          </a:bodyPr>
          <a:lstStyle/>
          <a:p>
            <a:pPr indent="0" lvl="0" marL="0" rtl="0" algn="ctr">
              <a:lnSpc>
                <a:spcPct val="115000"/>
              </a:lnSpc>
              <a:spcBef>
                <a:spcPts val="962"/>
              </a:spcBef>
              <a:spcAft>
                <a:spcPts val="962"/>
              </a:spcAft>
              <a:buNone/>
            </a:pPr>
            <a:r>
              <a:rPr b="1" lang="uk" sz="962">
                <a:solidFill>
                  <a:schemeClr val="dk1"/>
                </a:solidFill>
                <a:latin typeface="Montserrat"/>
                <a:ea typeface="Montserrat"/>
                <a:cs typeface="Montserrat"/>
                <a:sym typeface="Montserrat"/>
              </a:rPr>
              <a:t> Бавовняна</a:t>
            </a:r>
            <a:br>
              <a:rPr b="1" lang="uk" sz="962">
                <a:solidFill>
                  <a:schemeClr val="dk1"/>
                </a:solidFill>
                <a:latin typeface="Montserrat"/>
                <a:ea typeface="Montserrat"/>
                <a:cs typeface="Montserrat"/>
                <a:sym typeface="Montserrat"/>
              </a:rPr>
            </a:br>
            <a:r>
              <a:rPr b="1" lang="uk" sz="962">
                <a:solidFill>
                  <a:schemeClr val="dk1"/>
                </a:solidFill>
                <a:latin typeface="Montserrat"/>
                <a:ea typeface="Montserrat"/>
                <a:cs typeface="Montserrat"/>
                <a:sym typeface="Montserrat"/>
              </a:rPr>
              <a:t>хустинка</a:t>
            </a:r>
            <a:endParaRPr b="1" sz="962">
              <a:solidFill>
                <a:schemeClr val="dk1"/>
              </a:solidFill>
              <a:latin typeface="Montserrat"/>
              <a:ea typeface="Montserrat"/>
              <a:cs typeface="Montserrat"/>
              <a:sym typeface="Montserrat"/>
            </a:endParaRPr>
          </a:p>
        </p:txBody>
      </p:sp>
      <p:sp>
        <p:nvSpPr>
          <p:cNvPr id="373" name="Google Shape;373;p32"/>
          <p:cNvSpPr txBox="1"/>
          <p:nvPr/>
        </p:nvSpPr>
        <p:spPr>
          <a:xfrm>
            <a:off x="293050" y="255025"/>
            <a:ext cx="6339000" cy="7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2200">
                <a:latin typeface="Montserrat ExtraBold"/>
                <a:ea typeface="Montserrat ExtraBold"/>
                <a:cs typeface="Montserrat ExtraBold"/>
                <a:sym typeface="Montserrat ExtraBold"/>
              </a:rPr>
              <a:t>ОБИРАЙ</a:t>
            </a:r>
            <a:r>
              <a:rPr lang="uk" sz="2200">
                <a:latin typeface="Montserrat SemiBold"/>
                <a:ea typeface="Montserrat SemiBold"/>
                <a:cs typeface="Montserrat SemiBold"/>
                <a:sym typeface="Montserrat SemiBold"/>
              </a:rPr>
              <a:t> БАГАТОРАЗОВУ АЛЬТЕРНАТИВУ ОДНОРАЗОВИМ РЕЧАМ</a:t>
            </a:r>
            <a:endParaRPr i="1" sz="2200">
              <a:latin typeface="Montserrat SemiBold"/>
              <a:ea typeface="Montserrat SemiBold"/>
              <a:cs typeface="Montserrat SemiBold"/>
              <a:sym typeface="Montserrat SemiBold"/>
            </a:endParaRPr>
          </a:p>
        </p:txBody>
      </p:sp>
      <p:sp>
        <p:nvSpPr>
          <p:cNvPr id="374" name="Google Shape;374;p32"/>
          <p:cNvSpPr txBox="1"/>
          <p:nvPr/>
        </p:nvSpPr>
        <p:spPr>
          <a:xfrm>
            <a:off x="589484" y="2509423"/>
            <a:ext cx="1748400" cy="273000"/>
          </a:xfrm>
          <a:prstGeom prst="rect">
            <a:avLst/>
          </a:prstGeom>
          <a:noFill/>
          <a:ln>
            <a:noFill/>
          </a:ln>
        </p:spPr>
        <p:txBody>
          <a:bodyPr anchorCtr="0" anchor="t" bIns="73250" lIns="73250" spcFirstLastPara="1" rIns="73250" wrap="square" tIns="73250">
            <a:noAutofit/>
          </a:bodyPr>
          <a:lstStyle/>
          <a:p>
            <a:pPr indent="0" lvl="0" marL="0" rtl="0" algn="ctr">
              <a:lnSpc>
                <a:spcPct val="115000"/>
              </a:lnSpc>
              <a:spcBef>
                <a:spcPts val="962"/>
              </a:spcBef>
              <a:spcAft>
                <a:spcPts val="962"/>
              </a:spcAft>
              <a:buNone/>
            </a:pPr>
            <a:r>
              <a:rPr b="1" lang="uk" sz="962">
                <a:solidFill>
                  <a:schemeClr val="dk1"/>
                </a:solidFill>
                <a:latin typeface="Montserrat"/>
                <a:ea typeface="Montserrat"/>
                <a:cs typeface="Montserrat"/>
                <a:sym typeface="Montserrat"/>
              </a:rPr>
              <a:t>Екоторбинка</a:t>
            </a:r>
            <a:endParaRPr b="1" sz="962">
              <a:solidFill>
                <a:schemeClr val="dk1"/>
              </a:solidFill>
              <a:latin typeface="Montserrat"/>
              <a:ea typeface="Montserrat"/>
              <a:cs typeface="Montserrat"/>
              <a:sym typeface="Montserrat"/>
            </a:endParaRPr>
          </a:p>
        </p:txBody>
      </p:sp>
      <p:sp>
        <p:nvSpPr>
          <p:cNvPr id="375" name="Google Shape;375;p32"/>
          <p:cNvSpPr txBox="1"/>
          <p:nvPr/>
        </p:nvSpPr>
        <p:spPr>
          <a:xfrm>
            <a:off x="2629907" y="2509423"/>
            <a:ext cx="1748400" cy="273000"/>
          </a:xfrm>
          <a:prstGeom prst="rect">
            <a:avLst/>
          </a:prstGeom>
          <a:noFill/>
          <a:ln>
            <a:noFill/>
          </a:ln>
        </p:spPr>
        <p:txBody>
          <a:bodyPr anchorCtr="0" anchor="t" bIns="73250" lIns="73250" spcFirstLastPara="1" rIns="73250" wrap="square" tIns="73250">
            <a:noAutofit/>
          </a:bodyPr>
          <a:lstStyle/>
          <a:p>
            <a:pPr indent="0" lvl="0" marL="0" rtl="0" algn="ctr">
              <a:lnSpc>
                <a:spcPct val="115000"/>
              </a:lnSpc>
              <a:spcBef>
                <a:spcPts val="962"/>
              </a:spcBef>
              <a:spcAft>
                <a:spcPts val="962"/>
              </a:spcAft>
              <a:buNone/>
            </a:pPr>
            <a:r>
              <a:rPr b="1" lang="uk" sz="962">
                <a:solidFill>
                  <a:schemeClr val="dk1"/>
                </a:solidFill>
                <a:latin typeface="Montserrat"/>
                <a:ea typeface="Montserrat"/>
                <a:cs typeface="Montserrat"/>
                <a:sym typeface="Montserrat"/>
              </a:rPr>
              <a:t> Багаторазова</a:t>
            </a:r>
            <a:br>
              <a:rPr b="1" lang="uk" sz="962">
                <a:solidFill>
                  <a:schemeClr val="dk1"/>
                </a:solidFill>
                <a:latin typeface="Montserrat"/>
                <a:ea typeface="Montserrat"/>
                <a:cs typeface="Montserrat"/>
                <a:sym typeface="Montserrat"/>
              </a:rPr>
            </a:br>
            <a:r>
              <a:rPr b="1" lang="uk" sz="962">
                <a:solidFill>
                  <a:schemeClr val="dk1"/>
                </a:solidFill>
                <a:latin typeface="Montserrat"/>
                <a:ea typeface="Montserrat"/>
                <a:cs typeface="Montserrat"/>
                <a:sym typeface="Montserrat"/>
              </a:rPr>
              <a:t>пляшка</a:t>
            </a:r>
            <a:endParaRPr b="1" sz="962">
              <a:solidFill>
                <a:schemeClr val="dk1"/>
              </a:solidFill>
              <a:latin typeface="Montserrat"/>
              <a:ea typeface="Montserrat"/>
              <a:cs typeface="Montserrat"/>
              <a:sym typeface="Montserrat"/>
            </a:endParaRPr>
          </a:p>
        </p:txBody>
      </p:sp>
      <p:sp>
        <p:nvSpPr>
          <p:cNvPr id="376" name="Google Shape;376;p32"/>
          <p:cNvSpPr txBox="1"/>
          <p:nvPr/>
        </p:nvSpPr>
        <p:spPr>
          <a:xfrm>
            <a:off x="4670355" y="2509423"/>
            <a:ext cx="1748400" cy="273000"/>
          </a:xfrm>
          <a:prstGeom prst="rect">
            <a:avLst/>
          </a:prstGeom>
          <a:noFill/>
          <a:ln>
            <a:noFill/>
          </a:ln>
        </p:spPr>
        <p:txBody>
          <a:bodyPr anchorCtr="0" anchor="t" bIns="73250" lIns="73250" spcFirstLastPara="1" rIns="73250" wrap="square" tIns="73250">
            <a:noAutofit/>
          </a:bodyPr>
          <a:lstStyle/>
          <a:p>
            <a:pPr indent="0" lvl="0" marL="0" rtl="0" algn="ctr">
              <a:lnSpc>
                <a:spcPct val="115000"/>
              </a:lnSpc>
              <a:spcBef>
                <a:spcPts val="962"/>
              </a:spcBef>
              <a:spcAft>
                <a:spcPts val="962"/>
              </a:spcAft>
              <a:buNone/>
            </a:pPr>
            <a:r>
              <a:rPr b="1" lang="uk" sz="962">
                <a:solidFill>
                  <a:schemeClr val="dk1"/>
                </a:solidFill>
                <a:latin typeface="Montserrat"/>
                <a:ea typeface="Montserrat"/>
                <a:cs typeface="Montserrat"/>
                <a:sym typeface="Montserrat"/>
              </a:rPr>
              <a:t> Ланчбокс</a:t>
            </a:r>
            <a:endParaRPr b="1" sz="962">
              <a:solidFill>
                <a:schemeClr val="dk1"/>
              </a:solidFill>
              <a:latin typeface="Montserrat"/>
              <a:ea typeface="Montserrat"/>
              <a:cs typeface="Montserrat"/>
              <a:sym typeface="Montserrat"/>
            </a:endParaRPr>
          </a:p>
        </p:txBody>
      </p:sp>
      <p:sp>
        <p:nvSpPr>
          <p:cNvPr id="377" name="Google Shape;377;p32"/>
          <p:cNvSpPr txBox="1"/>
          <p:nvPr/>
        </p:nvSpPr>
        <p:spPr>
          <a:xfrm>
            <a:off x="6777690" y="2509423"/>
            <a:ext cx="1748400" cy="273000"/>
          </a:xfrm>
          <a:prstGeom prst="rect">
            <a:avLst/>
          </a:prstGeom>
          <a:noFill/>
          <a:ln>
            <a:noFill/>
          </a:ln>
        </p:spPr>
        <p:txBody>
          <a:bodyPr anchorCtr="0" anchor="t" bIns="73250" lIns="73250" spcFirstLastPara="1" rIns="73250" wrap="square" tIns="73250">
            <a:noAutofit/>
          </a:bodyPr>
          <a:lstStyle/>
          <a:p>
            <a:pPr indent="0" lvl="0" marL="0" rtl="0" algn="ctr">
              <a:lnSpc>
                <a:spcPct val="115000"/>
              </a:lnSpc>
              <a:spcBef>
                <a:spcPts val="962"/>
              </a:spcBef>
              <a:spcAft>
                <a:spcPts val="962"/>
              </a:spcAft>
              <a:buNone/>
            </a:pPr>
            <a:r>
              <a:rPr b="1" lang="uk" sz="962">
                <a:solidFill>
                  <a:schemeClr val="dk1"/>
                </a:solidFill>
                <a:latin typeface="Montserrat"/>
                <a:ea typeface="Montserrat"/>
                <a:cs typeface="Montserrat"/>
                <a:sym typeface="Montserrat"/>
              </a:rPr>
              <a:t>Вощена</a:t>
            </a:r>
            <a:br>
              <a:rPr b="1" lang="uk" sz="962">
                <a:solidFill>
                  <a:schemeClr val="dk1"/>
                </a:solidFill>
                <a:latin typeface="Montserrat"/>
                <a:ea typeface="Montserrat"/>
                <a:cs typeface="Montserrat"/>
                <a:sym typeface="Montserrat"/>
              </a:rPr>
            </a:br>
            <a:r>
              <a:rPr b="1" lang="uk" sz="962">
                <a:solidFill>
                  <a:schemeClr val="dk1"/>
                </a:solidFill>
                <a:latin typeface="Montserrat"/>
                <a:ea typeface="Montserrat"/>
                <a:cs typeface="Montserrat"/>
                <a:sym typeface="Montserrat"/>
              </a:rPr>
              <a:t>серветка</a:t>
            </a:r>
            <a:endParaRPr b="1" sz="962">
              <a:solidFill>
                <a:schemeClr val="dk1"/>
              </a:solidFill>
              <a:latin typeface="Montserrat"/>
              <a:ea typeface="Montserrat"/>
              <a:cs typeface="Montserrat"/>
              <a:sym typeface="Montserrat"/>
            </a:endParaRPr>
          </a:p>
        </p:txBody>
      </p:sp>
      <p:sp>
        <p:nvSpPr>
          <p:cNvPr id="378" name="Google Shape;378;p32"/>
          <p:cNvSpPr txBox="1"/>
          <p:nvPr/>
        </p:nvSpPr>
        <p:spPr>
          <a:xfrm>
            <a:off x="3684333" y="4209317"/>
            <a:ext cx="1748400" cy="273000"/>
          </a:xfrm>
          <a:prstGeom prst="rect">
            <a:avLst/>
          </a:prstGeom>
          <a:noFill/>
          <a:ln>
            <a:noFill/>
          </a:ln>
        </p:spPr>
        <p:txBody>
          <a:bodyPr anchorCtr="0" anchor="t" bIns="73250" lIns="73250" spcFirstLastPara="1" rIns="73250" wrap="square" tIns="73250">
            <a:noAutofit/>
          </a:bodyPr>
          <a:lstStyle/>
          <a:p>
            <a:pPr indent="0" lvl="0" marL="0" rtl="0" algn="ctr">
              <a:lnSpc>
                <a:spcPct val="115000"/>
              </a:lnSpc>
              <a:spcBef>
                <a:spcPts val="962"/>
              </a:spcBef>
              <a:spcAft>
                <a:spcPts val="0"/>
              </a:spcAft>
              <a:buNone/>
            </a:pPr>
            <a:r>
              <a:rPr b="1" lang="uk" sz="962">
                <a:solidFill>
                  <a:schemeClr val="dk1"/>
                </a:solidFill>
                <a:latin typeface="Montserrat"/>
                <a:ea typeface="Montserrat"/>
                <a:cs typeface="Montserrat"/>
                <a:sym typeface="Montserrat"/>
              </a:rPr>
              <a:t> Вазон</a:t>
            </a:r>
            <a:endParaRPr b="1" sz="962">
              <a:solidFill>
                <a:schemeClr val="dk1"/>
              </a:solidFill>
              <a:latin typeface="Montserrat"/>
              <a:ea typeface="Montserrat"/>
              <a:cs typeface="Montserrat"/>
              <a:sym typeface="Montserrat"/>
            </a:endParaRPr>
          </a:p>
          <a:p>
            <a:pPr indent="0" lvl="0" marL="0" rtl="0" algn="ctr">
              <a:lnSpc>
                <a:spcPct val="100000"/>
              </a:lnSpc>
              <a:spcBef>
                <a:spcPts val="962"/>
              </a:spcBef>
              <a:spcAft>
                <a:spcPts val="962"/>
              </a:spcAft>
              <a:buNone/>
            </a:pPr>
            <a:r>
              <a:t/>
            </a:r>
            <a:endParaRPr b="1" sz="962">
              <a:solidFill>
                <a:schemeClr val="dk1"/>
              </a:solidFill>
              <a:latin typeface="Montserrat"/>
              <a:ea typeface="Montserrat"/>
              <a:cs typeface="Montserrat"/>
              <a:sym typeface="Montserrat"/>
            </a:endParaRPr>
          </a:p>
        </p:txBody>
      </p:sp>
      <p:sp>
        <p:nvSpPr>
          <p:cNvPr id="379" name="Google Shape;379;p32"/>
          <p:cNvSpPr txBox="1"/>
          <p:nvPr/>
        </p:nvSpPr>
        <p:spPr>
          <a:xfrm>
            <a:off x="5679525" y="4269044"/>
            <a:ext cx="1748400" cy="732900"/>
          </a:xfrm>
          <a:prstGeom prst="rect">
            <a:avLst/>
          </a:prstGeom>
          <a:noFill/>
          <a:ln>
            <a:noFill/>
          </a:ln>
        </p:spPr>
        <p:txBody>
          <a:bodyPr anchorCtr="0" anchor="t" bIns="73250" lIns="73250" spcFirstLastPara="1" rIns="73250" wrap="square" tIns="73250">
            <a:noAutofit/>
          </a:bodyPr>
          <a:lstStyle/>
          <a:p>
            <a:pPr indent="0" lvl="0" marL="0" rtl="0" algn="ctr">
              <a:lnSpc>
                <a:spcPct val="115000"/>
              </a:lnSpc>
              <a:spcBef>
                <a:spcPts val="962"/>
              </a:spcBef>
              <a:spcAft>
                <a:spcPts val="0"/>
              </a:spcAft>
              <a:buNone/>
            </a:pPr>
            <a:r>
              <a:rPr b="1" lang="uk" sz="962">
                <a:solidFill>
                  <a:schemeClr val="dk1"/>
                </a:solidFill>
                <a:latin typeface="Montserrat"/>
                <a:ea typeface="Montserrat"/>
                <a:cs typeface="Montserrat"/>
                <a:sym typeface="Montserrat"/>
              </a:rPr>
              <a:t>Квитки в кіно </a:t>
            </a:r>
            <a:br>
              <a:rPr b="1" lang="uk" sz="962">
                <a:solidFill>
                  <a:schemeClr val="dk1"/>
                </a:solidFill>
                <a:latin typeface="Montserrat"/>
                <a:ea typeface="Montserrat"/>
                <a:cs typeface="Montserrat"/>
                <a:sym typeface="Montserrat"/>
              </a:rPr>
            </a:br>
            <a:r>
              <a:rPr b="1" lang="uk" sz="962">
                <a:solidFill>
                  <a:schemeClr val="dk1"/>
                </a:solidFill>
                <a:latin typeface="Montserrat"/>
                <a:ea typeface="Montserrat"/>
                <a:cs typeface="Montserrat"/>
                <a:sym typeface="Montserrat"/>
              </a:rPr>
              <a:t>чи квест-кімнату замість матеріальних подарунків</a:t>
            </a:r>
            <a:endParaRPr b="1" sz="962">
              <a:solidFill>
                <a:schemeClr val="dk1"/>
              </a:solidFill>
              <a:latin typeface="Montserrat"/>
              <a:ea typeface="Montserrat"/>
              <a:cs typeface="Montserrat"/>
              <a:sym typeface="Montserrat"/>
            </a:endParaRPr>
          </a:p>
          <a:p>
            <a:pPr indent="0" lvl="0" marL="0" rtl="0" algn="ctr">
              <a:lnSpc>
                <a:spcPct val="115000"/>
              </a:lnSpc>
              <a:spcBef>
                <a:spcPts val="962"/>
              </a:spcBef>
              <a:spcAft>
                <a:spcPts val="0"/>
              </a:spcAft>
              <a:buNone/>
            </a:pPr>
            <a:r>
              <a:t/>
            </a:r>
            <a:endParaRPr b="1" sz="962">
              <a:solidFill>
                <a:schemeClr val="dk1"/>
              </a:solidFill>
              <a:latin typeface="Montserrat"/>
              <a:ea typeface="Montserrat"/>
              <a:cs typeface="Montserrat"/>
              <a:sym typeface="Montserrat"/>
            </a:endParaRPr>
          </a:p>
        </p:txBody>
      </p:sp>
      <p:pic>
        <p:nvPicPr>
          <p:cNvPr id="380" name="Google Shape;380;p32" title="star-struck.png"/>
          <p:cNvPicPr preferRelativeResize="0"/>
          <p:nvPr/>
        </p:nvPicPr>
        <p:blipFill>
          <a:blip r:embed="rId4">
            <a:alphaModFix/>
          </a:blip>
          <a:stretch>
            <a:fillRect/>
          </a:stretch>
        </p:blipFill>
        <p:spPr>
          <a:xfrm>
            <a:off x="1627443" y="2023834"/>
            <a:ext cx="288575" cy="288575"/>
          </a:xfrm>
          <a:prstGeom prst="rect">
            <a:avLst/>
          </a:prstGeom>
          <a:noFill/>
          <a:ln>
            <a:noFill/>
          </a:ln>
        </p:spPr>
      </p:pic>
      <p:pic>
        <p:nvPicPr>
          <p:cNvPr id="381" name="Google Shape;381;p32"/>
          <p:cNvPicPr preferRelativeResize="0"/>
          <p:nvPr/>
        </p:nvPicPr>
        <p:blipFill rotWithShape="1">
          <a:blip r:embed="rId3">
            <a:alphaModFix/>
          </a:blip>
          <a:srcRect b="48867" l="61581" r="12162" t="0"/>
          <a:stretch/>
        </p:blipFill>
        <p:spPr>
          <a:xfrm>
            <a:off x="3176980" y="1196002"/>
            <a:ext cx="715809" cy="1393951"/>
          </a:xfrm>
          <a:prstGeom prst="rect">
            <a:avLst/>
          </a:prstGeom>
          <a:noFill/>
          <a:ln>
            <a:noFill/>
          </a:ln>
        </p:spPr>
      </p:pic>
      <p:pic>
        <p:nvPicPr>
          <p:cNvPr id="382" name="Google Shape;382;p32" title="smiley.png"/>
          <p:cNvPicPr preferRelativeResize="0"/>
          <p:nvPr/>
        </p:nvPicPr>
        <p:blipFill>
          <a:blip r:embed="rId5">
            <a:alphaModFix/>
          </a:blip>
          <a:stretch>
            <a:fillRect/>
          </a:stretch>
        </p:blipFill>
        <p:spPr>
          <a:xfrm>
            <a:off x="3550811" y="2023834"/>
            <a:ext cx="288575" cy="288575"/>
          </a:xfrm>
          <a:prstGeom prst="rect">
            <a:avLst/>
          </a:prstGeom>
          <a:noFill/>
          <a:ln>
            <a:noFill/>
          </a:ln>
        </p:spPr>
      </p:pic>
      <p:pic>
        <p:nvPicPr>
          <p:cNvPr id="383" name="Google Shape;383;p32"/>
          <p:cNvPicPr preferRelativeResize="0"/>
          <p:nvPr/>
        </p:nvPicPr>
        <p:blipFill rotWithShape="1">
          <a:blip r:embed="rId3">
            <a:alphaModFix/>
          </a:blip>
          <a:srcRect b="3640" l="1559" r="48300" t="55690"/>
          <a:stretch/>
        </p:blipFill>
        <p:spPr>
          <a:xfrm>
            <a:off x="4906458" y="1400696"/>
            <a:ext cx="1366938" cy="1108718"/>
          </a:xfrm>
          <a:prstGeom prst="rect">
            <a:avLst/>
          </a:prstGeom>
          <a:noFill/>
          <a:ln>
            <a:noFill/>
          </a:ln>
        </p:spPr>
      </p:pic>
      <p:pic>
        <p:nvPicPr>
          <p:cNvPr id="384" name="Google Shape;384;p32" title="upside_down_face.png"/>
          <p:cNvPicPr preferRelativeResize="0"/>
          <p:nvPr/>
        </p:nvPicPr>
        <p:blipFill>
          <a:blip r:embed="rId6">
            <a:alphaModFix/>
          </a:blip>
          <a:stretch>
            <a:fillRect/>
          </a:stretch>
        </p:blipFill>
        <p:spPr>
          <a:xfrm>
            <a:off x="5851330" y="2023834"/>
            <a:ext cx="288575" cy="288575"/>
          </a:xfrm>
          <a:prstGeom prst="rect">
            <a:avLst/>
          </a:prstGeom>
          <a:noFill/>
          <a:ln>
            <a:noFill/>
          </a:ln>
        </p:spPr>
      </p:pic>
      <p:pic>
        <p:nvPicPr>
          <p:cNvPr id="385" name="Google Shape;385;p32" title="hugging_face.png"/>
          <p:cNvPicPr preferRelativeResize="0"/>
          <p:nvPr/>
        </p:nvPicPr>
        <p:blipFill>
          <a:blip r:embed="rId7">
            <a:alphaModFix/>
          </a:blip>
          <a:stretch>
            <a:fillRect/>
          </a:stretch>
        </p:blipFill>
        <p:spPr>
          <a:xfrm>
            <a:off x="6632050" y="-824550"/>
            <a:ext cx="426500" cy="426500"/>
          </a:xfrm>
          <a:prstGeom prst="rect">
            <a:avLst/>
          </a:prstGeom>
          <a:noFill/>
          <a:ln>
            <a:noFill/>
          </a:ln>
        </p:spPr>
      </p:pic>
      <p:pic>
        <p:nvPicPr>
          <p:cNvPr id="386" name="Google Shape;386;p32"/>
          <p:cNvPicPr preferRelativeResize="0"/>
          <p:nvPr/>
        </p:nvPicPr>
        <p:blipFill rotWithShape="1">
          <a:blip r:embed="rId8">
            <a:alphaModFix/>
          </a:blip>
          <a:srcRect b="0" l="51847" r="0" t="57015"/>
          <a:stretch/>
        </p:blipFill>
        <p:spPr>
          <a:xfrm>
            <a:off x="7073407" y="1438707"/>
            <a:ext cx="1156867" cy="1032696"/>
          </a:xfrm>
          <a:prstGeom prst="rect">
            <a:avLst/>
          </a:prstGeom>
          <a:noFill/>
          <a:ln>
            <a:noFill/>
          </a:ln>
        </p:spPr>
      </p:pic>
      <p:pic>
        <p:nvPicPr>
          <p:cNvPr id="387" name="Google Shape;387;p32" title="relaxed.png"/>
          <p:cNvPicPr preferRelativeResize="0"/>
          <p:nvPr/>
        </p:nvPicPr>
        <p:blipFill>
          <a:blip r:embed="rId9">
            <a:alphaModFix/>
          </a:blip>
          <a:stretch>
            <a:fillRect/>
          </a:stretch>
        </p:blipFill>
        <p:spPr>
          <a:xfrm>
            <a:off x="7852557" y="1997252"/>
            <a:ext cx="288575" cy="288575"/>
          </a:xfrm>
          <a:prstGeom prst="rect">
            <a:avLst/>
          </a:prstGeom>
          <a:noFill/>
          <a:ln>
            <a:noFill/>
          </a:ln>
        </p:spPr>
      </p:pic>
      <p:pic>
        <p:nvPicPr>
          <p:cNvPr id="388" name="Google Shape;388;p32"/>
          <p:cNvPicPr preferRelativeResize="0"/>
          <p:nvPr/>
        </p:nvPicPr>
        <p:blipFill rotWithShape="1">
          <a:blip r:embed="rId10">
            <a:alphaModFix/>
          </a:blip>
          <a:srcRect b="7369" l="65574" r="0" t="5424"/>
          <a:stretch/>
        </p:blipFill>
        <p:spPr>
          <a:xfrm>
            <a:off x="4135255" y="2858695"/>
            <a:ext cx="873377" cy="1474880"/>
          </a:xfrm>
          <a:prstGeom prst="rect">
            <a:avLst/>
          </a:prstGeom>
          <a:noFill/>
          <a:ln>
            <a:noFill/>
          </a:ln>
        </p:spPr>
      </p:pic>
      <p:pic>
        <p:nvPicPr>
          <p:cNvPr id="389" name="Google Shape;389;p32"/>
          <p:cNvPicPr preferRelativeResize="0"/>
          <p:nvPr/>
        </p:nvPicPr>
        <p:blipFill rotWithShape="1">
          <a:blip r:embed="rId10">
            <a:alphaModFix/>
          </a:blip>
          <a:srcRect b="7369" l="32415" r="35929" t="5424"/>
          <a:stretch/>
        </p:blipFill>
        <p:spPr>
          <a:xfrm>
            <a:off x="6128547" y="2794174"/>
            <a:ext cx="803113" cy="1474877"/>
          </a:xfrm>
          <a:prstGeom prst="rect">
            <a:avLst/>
          </a:prstGeom>
          <a:noFill/>
          <a:ln>
            <a:noFill/>
          </a:ln>
        </p:spPr>
      </p:pic>
      <p:pic>
        <p:nvPicPr>
          <p:cNvPr id="390" name="Google Shape;390;p32"/>
          <p:cNvPicPr preferRelativeResize="0"/>
          <p:nvPr/>
        </p:nvPicPr>
        <p:blipFill rotWithShape="1">
          <a:blip r:embed="rId10">
            <a:alphaModFix/>
          </a:blip>
          <a:srcRect b="7369" l="-4900" r="66286" t="5424"/>
          <a:stretch/>
        </p:blipFill>
        <p:spPr>
          <a:xfrm>
            <a:off x="2054637" y="3026202"/>
            <a:ext cx="757110" cy="1139845"/>
          </a:xfrm>
          <a:prstGeom prst="rect">
            <a:avLst/>
          </a:prstGeom>
          <a:noFill/>
          <a:ln>
            <a:noFill/>
          </a:ln>
        </p:spPr>
      </p:pic>
      <p:pic>
        <p:nvPicPr>
          <p:cNvPr id="391" name="Google Shape;391;p32" title="smiley.png"/>
          <p:cNvPicPr preferRelativeResize="0"/>
          <p:nvPr/>
        </p:nvPicPr>
        <p:blipFill>
          <a:blip r:embed="rId5">
            <a:alphaModFix/>
          </a:blip>
          <a:stretch>
            <a:fillRect/>
          </a:stretch>
        </p:blipFill>
        <p:spPr>
          <a:xfrm>
            <a:off x="4720048" y="3692259"/>
            <a:ext cx="288575" cy="288575"/>
          </a:xfrm>
          <a:prstGeom prst="rect">
            <a:avLst/>
          </a:prstGeom>
          <a:noFill/>
          <a:ln>
            <a:noFill/>
          </a:ln>
        </p:spPr>
      </p:pic>
      <p:pic>
        <p:nvPicPr>
          <p:cNvPr id="392" name="Google Shape;392;p32" title="relaxed.png"/>
          <p:cNvPicPr preferRelativeResize="0"/>
          <p:nvPr/>
        </p:nvPicPr>
        <p:blipFill>
          <a:blip r:embed="rId9">
            <a:alphaModFix/>
          </a:blip>
          <a:stretch>
            <a:fillRect/>
          </a:stretch>
        </p:blipFill>
        <p:spPr>
          <a:xfrm>
            <a:off x="2649332" y="3594602"/>
            <a:ext cx="288575" cy="288575"/>
          </a:xfrm>
          <a:prstGeom prst="rect">
            <a:avLst/>
          </a:prstGeom>
          <a:noFill/>
          <a:ln>
            <a:noFill/>
          </a:ln>
        </p:spPr>
      </p:pic>
      <p:pic>
        <p:nvPicPr>
          <p:cNvPr id="393" name="Google Shape;393;p32" title="star-struck.png"/>
          <p:cNvPicPr preferRelativeResize="0"/>
          <p:nvPr/>
        </p:nvPicPr>
        <p:blipFill>
          <a:blip r:embed="rId4">
            <a:alphaModFix/>
          </a:blip>
          <a:stretch>
            <a:fillRect/>
          </a:stretch>
        </p:blipFill>
        <p:spPr>
          <a:xfrm>
            <a:off x="6777693" y="3692259"/>
            <a:ext cx="288575" cy="288575"/>
          </a:xfrm>
          <a:prstGeom prst="rect">
            <a:avLst/>
          </a:prstGeom>
          <a:noFill/>
          <a:ln>
            <a:noFill/>
          </a:ln>
        </p:spPr>
      </p:pic>
      <p:sp>
        <p:nvSpPr>
          <p:cNvPr id="394" name="Google Shape;394;p32"/>
          <p:cNvSpPr/>
          <p:nvPr/>
        </p:nvSpPr>
        <p:spPr>
          <a:xfrm>
            <a:off x="414700" y="647347"/>
            <a:ext cx="1321825" cy="45975"/>
          </a:xfrm>
          <a:custGeom>
            <a:rect b="b" l="l" r="r" t="t"/>
            <a:pathLst>
              <a:path extrusionOk="0" h="1839" w="52873">
                <a:moveTo>
                  <a:pt x="0" y="1061"/>
                </a:moveTo>
                <a:cubicBezTo>
                  <a:pt x="17422" y="-1618"/>
                  <a:pt x="35247" y="1839"/>
                  <a:pt x="52873" y="1839"/>
                </a:cubicBezTo>
              </a:path>
            </a:pathLst>
          </a:custGeom>
          <a:noFill/>
          <a:ln cap="flat" cmpd="sng" w="38100">
            <a:solidFill>
              <a:srgbClr val="52D893"/>
            </a:solidFill>
            <a:prstDash val="solid"/>
            <a:round/>
            <a:headEnd len="med" w="med" type="none"/>
            <a:tailEnd len="med" w="med" type="none"/>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3"/>
          <p:cNvSpPr/>
          <p:nvPr/>
        </p:nvSpPr>
        <p:spPr>
          <a:xfrm rot="5400000">
            <a:off x="5812575" y="1931475"/>
            <a:ext cx="3283500" cy="2590800"/>
          </a:xfrm>
          <a:prstGeom prst="roundRect">
            <a:avLst>
              <a:gd fmla="val 13170" name="adj"/>
            </a:avLst>
          </a:prstGeom>
          <a:solidFill>
            <a:srgbClr val="ADE9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0" name="Google Shape;400;p33"/>
          <p:cNvSpPr/>
          <p:nvPr/>
        </p:nvSpPr>
        <p:spPr>
          <a:xfrm rot="5400000">
            <a:off x="2930250" y="1931475"/>
            <a:ext cx="3283500" cy="2590800"/>
          </a:xfrm>
          <a:prstGeom prst="roundRect">
            <a:avLst>
              <a:gd fmla="val 11523" name="adj"/>
            </a:avLst>
          </a:prstGeom>
          <a:solidFill>
            <a:srgbClr val="ADE9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1" name="Google Shape;401;p33"/>
          <p:cNvSpPr/>
          <p:nvPr/>
        </p:nvSpPr>
        <p:spPr>
          <a:xfrm rot="5400000">
            <a:off x="47925" y="1931475"/>
            <a:ext cx="3283500" cy="2590800"/>
          </a:xfrm>
          <a:prstGeom prst="roundRect">
            <a:avLst>
              <a:gd fmla="val 10426" name="adj"/>
            </a:avLst>
          </a:prstGeom>
          <a:solidFill>
            <a:srgbClr val="ADE9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2" name="Google Shape;402;p33"/>
          <p:cNvSpPr txBox="1"/>
          <p:nvPr/>
        </p:nvSpPr>
        <p:spPr>
          <a:xfrm>
            <a:off x="293050" y="255025"/>
            <a:ext cx="7134900" cy="7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2200">
                <a:latin typeface="Montserrat SemiBold"/>
                <a:ea typeface="Montserrat SemiBold"/>
                <a:cs typeface="Montserrat SemiBold"/>
                <a:sym typeface="Montserrat SemiBold"/>
              </a:rPr>
              <a:t>ОСЬ ІЩЕ </a:t>
            </a:r>
            <a:r>
              <a:rPr lang="uk" sz="2200">
                <a:latin typeface="Montserrat ExtraBold"/>
                <a:ea typeface="Montserrat ExtraBold"/>
                <a:cs typeface="Montserrat ExtraBold"/>
                <a:sym typeface="Montserrat ExtraBold"/>
              </a:rPr>
              <a:t>КІЛЬКА ПРАВИЛ,</a:t>
            </a:r>
            <a:r>
              <a:rPr lang="uk" sz="2200">
                <a:latin typeface="Montserrat SemiBold"/>
                <a:ea typeface="Montserrat SemiBold"/>
                <a:cs typeface="Montserrat SemiBold"/>
                <a:sym typeface="Montserrat SemiBold"/>
              </a:rPr>
              <a:t> ЯКІ ДОПОМОЖУТЬ СТВОРЮВАТИ МЕНШЕ ВІДХОДІВ</a:t>
            </a:r>
            <a:endParaRPr i="1" sz="2200">
              <a:latin typeface="Montserrat SemiBold"/>
              <a:ea typeface="Montserrat SemiBold"/>
              <a:cs typeface="Montserrat SemiBold"/>
              <a:sym typeface="Montserrat SemiBold"/>
            </a:endParaRPr>
          </a:p>
        </p:txBody>
      </p:sp>
      <p:sp>
        <p:nvSpPr>
          <p:cNvPr id="403" name="Google Shape;403;p33"/>
          <p:cNvSpPr txBox="1"/>
          <p:nvPr/>
        </p:nvSpPr>
        <p:spPr>
          <a:xfrm>
            <a:off x="462025" y="3276900"/>
            <a:ext cx="2438100" cy="130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uk" sz="1300">
                <a:solidFill>
                  <a:schemeClr val="dk1"/>
                </a:solidFill>
                <a:latin typeface="Montserrat"/>
                <a:ea typeface="Montserrat"/>
                <a:cs typeface="Montserrat"/>
                <a:sym typeface="Montserrat"/>
              </a:rPr>
              <a:t>Використовуй речі довше: не поспішай купувати новий рюкзак, смартфон, одяг, якщо твої ще в доброму стані</a:t>
            </a:r>
            <a:endParaRPr b="1" sz="1300">
              <a:solidFill>
                <a:schemeClr val="dk1"/>
              </a:solidFill>
            </a:endParaRPr>
          </a:p>
        </p:txBody>
      </p:sp>
      <p:sp>
        <p:nvSpPr>
          <p:cNvPr id="404" name="Google Shape;404;p33"/>
          <p:cNvSpPr txBox="1"/>
          <p:nvPr/>
        </p:nvSpPr>
        <p:spPr>
          <a:xfrm>
            <a:off x="3390625" y="3276900"/>
            <a:ext cx="24381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uk" sz="1300">
                <a:solidFill>
                  <a:schemeClr val="dk1"/>
                </a:solidFill>
                <a:latin typeface="Montserrat"/>
                <a:ea typeface="Montserrat"/>
                <a:cs typeface="Montserrat"/>
                <a:sym typeface="Montserrat"/>
              </a:rPr>
              <a:t>Не купуй забагато — </a:t>
            </a:r>
            <a:br>
              <a:rPr b="1" lang="uk" sz="1300">
                <a:solidFill>
                  <a:schemeClr val="dk1"/>
                </a:solidFill>
                <a:latin typeface="Montserrat"/>
                <a:ea typeface="Montserrat"/>
                <a:cs typeface="Montserrat"/>
                <a:sym typeface="Montserrat"/>
              </a:rPr>
            </a:br>
            <a:r>
              <a:rPr b="1" lang="uk" sz="1300">
                <a:solidFill>
                  <a:schemeClr val="dk1"/>
                </a:solidFill>
                <a:latin typeface="Montserrat"/>
                <a:ea typeface="Montserrat"/>
                <a:cs typeface="Montserrat"/>
                <a:sym typeface="Montserrat"/>
              </a:rPr>
              <a:t>те, що </a:t>
            </a:r>
            <a:r>
              <a:rPr b="1" lang="uk" sz="1300">
                <a:solidFill>
                  <a:schemeClr val="dk1"/>
                </a:solidFill>
                <a:latin typeface="Montserrat"/>
                <a:ea typeface="Montserrat"/>
                <a:cs typeface="Montserrat"/>
                <a:sym typeface="Montserrat"/>
              </a:rPr>
              <a:t>можеш</a:t>
            </a:r>
            <a:r>
              <a:rPr b="1" lang="uk" sz="1300">
                <a:solidFill>
                  <a:schemeClr val="dk1"/>
                </a:solidFill>
                <a:latin typeface="Montserrat"/>
                <a:ea typeface="Montserrat"/>
                <a:cs typeface="Montserrat"/>
                <a:sym typeface="Montserrat"/>
              </a:rPr>
              <a:t> так і не використати: наліпки, брелоки, блокноти</a:t>
            </a:r>
            <a:endParaRPr b="1" sz="1300">
              <a:solidFill>
                <a:schemeClr val="dk1"/>
              </a:solidFill>
              <a:latin typeface="Montserrat"/>
              <a:ea typeface="Montserrat"/>
              <a:cs typeface="Montserrat"/>
              <a:sym typeface="Montserrat"/>
            </a:endParaRPr>
          </a:p>
        </p:txBody>
      </p:sp>
      <p:sp>
        <p:nvSpPr>
          <p:cNvPr id="405" name="Google Shape;405;p33"/>
          <p:cNvSpPr txBox="1"/>
          <p:nvPr/>
        </p:nvSpPr>
        <p:spPr>
          <a:xfrm>
            <a:off x="6184150" y="3276900"/>
            <a:ext cx="2438100" cy="999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300">
                <a:solidFill>
                  <a:schemeClr val="dk1"/>
                </a:solidFill>
                <a:latin typeface="Montserrat"/>
                <a:ea typeface="Montserrat"/>
                <a:cs typeface="Montserrat"/>
                <a:sym typeface="Montserrat"/>
              </a:rPr>
              <a:t>Списуй зошити </a:t>
            </a:r>
            <a:br>
              <a:rPr b="1" lang="uk" sz="1300">
                <a:solidFill>
                  <a:schemeClr val="dk1"/>
                </a:solidFill>
                <a:latin typeface="Montserrat"/>
                <a:ea typeface="Montserrat"/>
                <a:cs typeface="Montserrat"/>
                <a:sym typeface="Montserrat"/>
              </a:rPr>
            </a:br>
            <a:r>
              <a:rPr b="1" lang="uk" sz="1300">
                <a:solidFill>
                  <a:schemeClr val="dk1"/>
                </a:solidFill>
                <a:latin typeface="Montserrat"/>
                <a:ea typeface="Montserrat"/>
                <a:cs typeface="Montserrat"/>
                <a:sym typeface="Montserrat"/>
              </a:rPr>
              <a:t>та блокноти до кінця</a:t>
            </a:r>
            <a:endParaRPr b="1" sz="130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b="1" sz="1300">
              <a:solidFill>
                <a:schemeClr val="dk1"/>
              </a:solidFill>
              <a:latin typeface="Montserrat"/>
              <a:ea typeface="Montserrat"/>
              <a:cs typeface="Montserrat"/>
              <a:sym typeface="Montserrat"/>
            </a:endParaRPr>
          </a:p>
        </p:txBody>
      </p:sp>
      <p:pic>
        <p:nvPicPr>
          <p:cNvPr id="406" name="Google Shape;406;p33"/>
          <p:cNvPicPr preferRelativeResize="0"/>
          <p:nvPr/>
        </p:nvPicPr>
        <p:blipFill rotWithShape="1">
          <a:blip r:embed="rId3">
            <a:alphaModFix/>
          </a:blip>
          <a:srcRect b="46854" l="0" r="51609" t="0"/>
          <a:stretch/>
        </p:blipFill>
        <p:spPr>
          <a:xfrm>
            <a:off x="1233413" y="1295979"/>
            <a:ext cx="1628925" cy="1788992"/>
          </a:xfrm>
          <a:prstGeom prst="rect">
            <a:avLst/>
          </a:prstGeom>
          <a:noFill/>
          <a:ln>
            <a:noFill/>
          </a:ln>
        </p:spPr>
      </p:pic>
      <p:sp>
        <p:nvSpPr>
          <p:cNvPr id="407" name="Google Shape;407;p33"/>
          <p:cNvSpPr txBox="1"/>
          <p:nvPr/>
        </p:nvSpPr>
        <p:spPr>
          <a:xfrm>
            <a:off x="540226" y="1720780"/>
            <a:ext cx="7323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uk" sz="3000">
                <a:solidFill>
                  <a:schemeClr val="lt1"/>
                </a:solidFill>
                <a:latin typeface="Montserrat"/>
                <a:ea typeface="Montserrat"/>
                <a:cs typeface="Montserrat"/>
                <a:sym typeface="Montserrat"/>
              </a:rPr>
              <a:t>01</a:t>
            </a:r>
            <a:endParaRPr b="1" sz="3000">
              <a:solidFill>
                <a:schemeClr val="lt1"/>
              </a:solidFill>
            </a:endParaRPr>
          </a:p>
        </p:txBody>
      </p:sp>
      <p:pic>
        <p:nvPicPr>
          <p:cNvPr id="408" name="Google Shape;408;p33"/>
          <p:cNvPicPr preferRelativeResize="0"/>
          <p:nvPr/>
        </p:nvPicPr>
        <p:blipFill>
          <a:blip r:embed="rId4">
            <a:alphaModFix/>
          </a:blip>
          <a:stretch>
            <a:fillRect/>
          </a:stretch>
        </p:blipFill>
        <p:spPr>
          <a:xfrm>
            <a:off x="7137100" y="1489125"/>
            <a:ext cx="1792499" cy="1505151"/>
          </a:xfrm>
          <a:prstGeom prst="rect">
            <a:avLst/>
          </a:prstGeom>
          <a:noFill/>
          <a:ln>
            <a:noFill/>
          </a:ln>
        </p:spPr>
      </p:pic>
      <p:sp>
        <p:nvSpPr>
          <p:cNvPr id="409" name="Google Shape;409;p33"/>
          <p:cNvSpPr txBox="1"/>
          <p:nvPr/>
        </p:nvSpPr>
        <p:spPr>
          <a:xfrm>
            <a:off x="3390626" y="1720780"/>
            <a:ext cx="7323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uk" sz="3000">
                <a:solidFill>
                  <a:schemeClr val="lt1"/>
                </a:solidFill>
                <a:latin typeface="Montserrat"/>
                <a:ea typeface="Montserrat"/>
                <a:cs typeface="Montserrat"/>
                <a:sym typeface="Montserrat"/>
              </a:rPr>
              <a:t>02</a:t>
            </a:r>
            <a:endParaRPr b="1" sz="3000">
              <a:solidFill>
                <a:schemeClr val="lt1"/>
              </a:solidFill>
            </a:endParaRPr>
          </a:p>
        </p:txBody>
      </p:sp>
      <p:sp>
        <p:nvSpPr>
          <p:cNvPr id="410" name="Google Shape;410;p33"/>
          <p:cNvSpPr txBox="1"/>
          <p:nvPr/>
        </p:nvSpPr>
        <p:spPr>
          <a:xfrm>
            <a:off x="6281651" y="1720780"/>
            <a:ext cx="7323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uk" sz="3000">
                <a:solidFill>
                  <a:schemeClr val="lt1"/>
                </a:solidFill>
                <a:latin typeface="Montserrat"/>
                <a:ea typeface="Montserrat"/>
                <a:cs typeface="Montserrat"/>
                <a:sym typeface="Montserrat"/>
              </a:rPr>
              <a:t>03</a:t>
            </a:r>
            <a:endParaRPr b="1" sz="3000">
              <a:solidFill>
                <a:schemeClr val="lt1"/>
              </a:solidFill>
            </a:endParaRPr>
          </a:p>
        </p:txBody>
      </p:sp>
      <p:sp>
        <p:nvSpPr>
          <p:cNvPr id="411" name="Google Shape;411;p33"/>
          <p:cNvSpPr/>
          <p:nvPr/>
        </p:nvSpPr>
        <p:spPr>
          <a:xfrm>
            <a:off x="1787775" y="662200"/>
            <a:ext cx="2583000" cy="7525"/>
          </a:xfrm>
          <a:custGeom>
            <a:rect b="b" l="l" r="r" t="t"/>
            <a:pathLst>
              <a:path extrusionOk="0" h="301" w="103320">
                <a:moveTo>
                  <a:pt x="0" y="0"/>
                </a:moveTo>
                <a:cubicBezTo>
                  <a:pt x="34440" y="0"/>
                  <a:pt x="68880" y="301"/>
                  <a:pt x="103320" y="301"/>
                </a:cubicBezTo>
              </a:path>
            </a:pathLst>
          </a:custGeom>
          <a:noFill/>
          <a:ln cap="flat" cmpd="sng" w="38100">
            <a:solidFill>
              <a:srgbClr val="FBBD04"/>
            </a:solidFill>
            <a:prstDash val="solid"/>
            <a:round/>
            <a:headEnd len="med" w="med" type="none"/>
            <a:tailEnd len="med" w="med" type="none"/>
          </a:ln>
        </p:spPr>
      </p:sp>
      <p:pic>
        <p:nvPicPr>
          <p:cNvPr id="412" name="Google Shape;412;p33"/>
          <p:cNvPicPr preferRelativeResize="0"/>
          <p:nvPr/>
        </p:nvPicPr>
        <p:blipFill>
          <a:blip r:embed="rId5">
            <a:alphaModFix/>
          </a:blip>
          <a:stretch>
            <a:fillRect/>
          </a:stretch>
        </p:blipFill>
        <p:spPr>
          <a:xfrm>
            <a:off x="4438740" y="1110329"/>
            <a:ext cx="1330068" cy="19951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6" name="Shape 416"/>
        <p:cNvGrpSpPr/>
        <p:nvPr/>
      </p:nvGrpSpPr>
      <p:grpSpPr>
        <a:xfrm>
          <a:off x="0" y="0"/>
          <a:ext cx="0" cy="0"/>
          <a:chOff x="0" y="0"/>
          <a:chExt cx="0" cy="0"/>
        </a:xfrm>
      </p:grpSpPr>
      <p:sp>
        <p:nvSpPr>
          <p:cNvPr id="417" name="Google Shape;417;p34"/>
          <p:cNvSpPr txBox="1"/>
          <p:nvPr/>
        </p:nvSpPr>
        <p:spPr>
          <a:xfrm>
            <a:off x="1247646" y="1686600"/>
            <a:ext cx="6546300" cy="241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uk" sz="3300">
                <a:solidFill>
                  <a:schemeClr val="lt1"/>
                </a:solidFill>
                <a:latin typeface="Montserrat SemiBold"/>
                <a:ea typeface="Montserrat SemiBold"/>
                <a:cs typeface="Montserrat SemiBold"/>
                <a:sym typeface="Montserrat SemiBold"/>
              </a:rPr>
              <a:t>ЯКИХ ЕКОЗВИЧОК ВИ ВЖЕ ДОТРИМУЄТЕСЯ, ЩОБ</a:t>
            </a:r>
            <a:br>
              <a:rPr lang="uk" sz="3300">
                <a:solidFill>
                  <a:schemeClr val="lt1"/>
                </a:solidFill>
                <a:latin typeface="Montserrat SemiBold"/>
                <a:ea typeface="Montserrat SemiBold"/>
                <a:cs typeface="Montserrat SemiBold"/>
                <a:sym typeface="Montserrat SemiBold"/>
              </a:rPr>
            </a:br>
            <a:r>
              <a:rPr lang="uk" sz="3300">
                <a:solidFill>
                  <a:schemeClr val="lt1"/>
                </a:solidFill>
                <a:latin typeface="Montserrat SemiBold"/>
                <a:ea typeface="Montserrat SemiBold"/>
                <a:cs typeface="Montserrat SemiBold"/>
                <a:sym typeface="Montserrat SemiBold"/>
              </a:rPr>
              <a:t>НЕ СТВОРЮВАТИ ЗАЙВОГО СМІТТЯ?</a:t>
            </a:r>
            <a:endParaRPr sz="3300">
              <a:solidFill>
                <a:schemeClr val="lt1"/>
              </a:solidFill>
              <a:latin typeface="Montserrat SemiBold"/>
              <a:ea typeface="Montserrat SemiBold"/>
              <a:cs typeface="Montserrat SemiBold"/>
              <a:sym typeface="Montserrat SemiBold"/>
            </a:endParaRPr>
          </a:p>
        </p:txBody>
      </p:sp>
      <p:pic>
        <p:nvPicPr>
          <p:cNvPr id="418" name="Google Shape;418;p34"/>
          <p:cNvPicPr preferRelativeResize="0"/>
          <p:nvPr/>
        </p:nvPicPr>
        <p:blipFill>
          <a:blip r:embed="rId4">
            <a:alphaModFix/>
          </a:blip>
          <a:stretch>
            <a:fillRect/>
          </a:stretch>
        </p:blipFill>
        <p:spPr>
          <a:xfrm>
            <a:off x="1274925" y="1121175"/>
            <a:ext cx="511500" cy="511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D893"/>
        </a:solidFill>
      </p:bgPr>
    </p:bg>
    <p:spTree>
      <p:nvGrpSpPr>
        <p:cNvPr id="422" name="Shape 422"/>
        <p:cNvGrpSpPr/>
        <p:nvPr/>
      </p:nvGrpSpPr>
      <p:grpSpPr>
        <a:xfrm>
          <a:off x="0" y="0"/>
          <a:ext cx="0" cy="0"/>
          <a:chOff x="0" y="0"/>
          <a:chExt cx="0" cy="0"/>
        </a:xfrm>
      </p:grpSpPr>
      <p:pic>
        <p:nvPicPr>
          <p:cNvPr id="423" name="Google Shape;423;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424" name="Google Shape;424;p35"/>
          <p:cNvSpPr txBox="1"/>
          <p:nvPr/>
        </p:nvSpPr>
        <p:spPr>
          <a:xfrm>
            <a:off x="293050" y="255025"/>
            <a:ext cx="3961200" cy="122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100">
                <a:latin typeface="Montserrat"/>
                <a:ea typeface="Montserrat"/>
                <a:cs typeface="Montserrat"/>
                <a:sym typeface="Montserrat"/>
              </a:rPr>
              <a:t>ДРУГЕ ПРАВИЛО</a:t>
            </a:r>
            <a:endParaRPr b="1" i="1" sz="2100">
              <a:latin typeface="Montserrat"/>
              <a:ea typeface="Montserrat"/>
              <a:cs typeface="Montserrat"/>
              <a:sym typeface="Montserrat"/>
            </a:endParaRPr>
          </a:p>
        </p:txBody>
      </p:sp>
      <p:sp>
        <p:nvSpPr>
          <p:cNvPr id="425" name="Google Shape;425;p35"/>
          <p:cNvSpPr txBox="1"/>
          <p:nvPr/>
        </p:nvSpPr>
        <p:spPr>
          <a:xfrm>
            <a:off x="4458950" y="3570811"/>
            <a:ext cx="4642200" cy="14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800">
                <a:latin typeface="Montserrat"/>
                <a:ea typeface="Montserrat"/>
                <a:cs typeface="Montserrat"/>
                <a:sym typeface="Montserrat"/>
              </a:rPr>
              <a:t>Споживай менше і купуй тільки</a:t>
            </a:r>
            <a:br>
              <a:rPr b="1" lang="uk" sz="1800">
                <a:latin typeface="Montserrat"/>
                <a:ea typeface="Montserrat"/>
                <a:cs typeface="Montserrat"/>
                <a:sym typeface="Montserrat"/>
              </a:rPr>
            </a:br>
            <a:r>
              <a:rPr b="1" lang="uk" sz="1800">
                <a:latin typeface="Montserrat"/>
                <a:ea typeface="Montserrat"/>
                <a:cs typeface="Montserrat"/>
                <a:sym typeface="Montserrat"/>
              </a:rPr>
              <a:t>справді потрібне, а також використовуй менше продуктових паковань</a:t>
            </a:r>
            <a:endParaRPr b="1" sz="1800">
              <a:solidFill>
                <a:srgbClr val="0000FF"/>
              </a:solidFill>
              <a:latin typeface="Montserrat"/>
              <a:ea typeface="Montserrat"/>
              <a:cs typeface="Montserrat"/>
              <a:sym typeface="Montserrat"/>
            </a:endParaRPr>
          </a:p>
        </p:txBody>
      </p:sp>
      <p:sp>
        <p:nvSpPr>
          <p:cNvPr id="426" name="Google Shape;426;p35"/>
          <p:cNvSpPr txBox="1"/>
          <p:nvPr/>
        </p:nvSpPr>
        <p:spPr>
          <a:xfrm>
            <a:off x="7341350" y="191050"/>
            <a:ext cx="1389600" cy="792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uk" sz="4300">
                <a:latin typeface="Montserrat SemiBold"/>
                <a:ea typeface="Montserrat SemiBold"/>
                <a:cs typeface="Montserrat SemiBold"/>
                <a:sym typeface="Montserrat SemiBold"/>
              </a:rPr>
              <a:t>02</a:t>
            </a:r>
            <a:endParaRPr i="1" sz="4300">
              <a:latin typeface="Montserrat SemiBold"/>
              <a:ea typeface="Montserrat SemiBold"/>
              <a:cs typeface="Montserrat SemiBold"/>
              <a:sym typeface="Montserrat SemiBold"/>
            </a:endParaRPr>
          </a:p>
        </p:txBody>
      </p:sp>
      <p:sp>
        <p:nvSpPr>
          <p:cNvPr id="427" name="Google Shape;427;p35"/>
          <p:cNvSpPr txBox="1"/>
          <p:nvPr/>
        </p:nvSpPr>
        <p:spPr>
          <a:xfrm>
            <a:off x="293050" y="1299775"/>
            <a:ext cx="8493000" cy="178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uk" sz="7900">
                <a:solidFill>
                  <a:schemeClr val="lt1"/>
                </a:solidFill>
                <a:latin typeface="Montserrat"/>
                <a:ea typeface="Montserrat"/>
                <a:cs typeface="Montserrat"/>
                <a:sym typeface="Montserrat"/>
              </a:rPr>
              <a:t>ЗМЕНШУЙ</a:t>
            </a:r>
            <a:endParaRPr b="1" sz="7900">
              <a:solidFill>
                <a:schemeClr val="lt1"/>
              </a:solidFill>
              <a:latin typeface="Montserrat"/>
              <a:ea typeface="Montserrat"/>
              <a:cs typeface="Montserrat"/>
              <a:sym typeface="Montserrat"/>
            </a:endParaRPr>
          </a:p>
        </p:txBody>
      </p:sp>
      <p:pic>
        <p:nvPicPr>
          <p:cNvPr id="428" name="Google Shape;428;p35"/>
          <p:cNvPicPr preferRelativeResize="0"/>
          <p:nvPr/>
        </p:nvPicPr>
        <p:blipFill>
          <a:blip r:embed="rId4">
            <a:alphaModFix/>
          </a:blip>
          <a:stretch>
            <a:fillRect/>
          </a:stretch>
        </p:blipFill>
        <p:spPr>
          <a:xfrm>
            <a:off x="4412746" y="2668553"/>
            <a:ext cx="394631" cy="371497"/>
          </a:xfrm>
          <a:prstGeom prst="rect">
            <a:avLst/>
          </a:prstGeom>
          <a:noFill/>
          <a:ln>
            <a:noFill/>
          </a:ln>
        </p:spPr>
      </p:pic>
      <p:pic>
        <p:nvPicPr>
          <p:cNvPr id="429" name="Google Shape;429;p35"/>
          <p:cNvPicPr preferRelativeResize="0"/>
          <p:nvPr/>
        </p:nvPicPr>
        <p:blipFill>
          <a:blip r:embed="rId5">
            <a:alphaModFix/>
          </a:blip>
          <a:stretch>
            <a:fillRect/>
          </a:stretch>
        </p:blipFill>
        <p:spPr>
          <a:xfrm rot="6718166">
            <a:off x="1311351" y="3187946"/>
            <a:ext cx="734974" cy="743983"/>
          </a:xfrm>
          <a:prstGeom prst="rect">
            <a:avLst/>
          </a:prstGeom>
          <a:noFill/>
          <a:ln>
            <a:noFill/>
          </a:ln>
        </p:spPr>
      </p:pic>
      <p:pic>
        <p:nvPicPr>
          <p:cNvPr id="430" name="Google Shape;430;p35"/>
          <p:cNvPicPr preferRelativeResize="0"/>
          <p:nvPr/>
        </p:nvPicPr>
        <p:blipFill>
          <a:blip r:embed="rId5">
            <a:alphaModFix/>
          </a:blip>
          <a:stretch>
            <a:fillRect/>
          </a:stretch>
        </p:blipFill>
        <p:spPr>
          <a:xfrm rot="-7664311">
            <a:off x="6724576" y="792546"/>
            <a:ext cx="734973" cy="74398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4" name="Shape 434"/>
        <p:cNvGrpSpPr/>
        <p:nvPr/>
      </p:nvGrpSpPr>
      <p:grpSpPr>
        <a:xfrm>
          <a:off x="0" y="0"/>
          <a:ext cx="0" cy="0"/>
          <a:chOff x="0" y="0"/>
          <a:chExt cx="0" cy="0"/>
        </a:xfrm>
      </p:grpSpPr>
      <p:pic>
        <p:nvPicPr>
          <p:cNvPr id="435" name="Google Shape;435;p36"/>
          <p:cNvPicPr preferRelativeResize="0"/>
          <p:nvPr/>
        </p:nvPicPr>
        <p:blipFill>
          <a:blip r:embed="rId3">
            <a:alphaModFix/>
          </a:blip>
          <a:stretch>
            <a:fillRect/>
          </a:stretch>
        </p:blipFill>
        <p:spPr>
          <a:xfrm>
            <a:off x="4390525" y="400325"/>
            <a:ext cx="3169977" cy="3676168"/>
          </a:xfrm>
          <a:prstGeom prst="rect">
            <a:avLst/>
          </a:prstGeom>
          <a:noFill/>
          <a:ln>
            <a:noFill/>
          </a:ln>
        </p:spPr>
      </p:pic>
      <p:pic>
        <p:nvPicPr>
          <p:cNvPr id="436" name="Google Shape;436;p36"/>
          <p:cNvPicPr preferRelativeResize="0"/>
          <p:nvPr/>
        </p:nvPicPr>
        <p:blipFill>
          <a:blip r:embed="rId4">
            <a:alphaModFix/>
          </a:blip>
          <a:stretch>
            <a:fillRect/>
          </a:stretch>
        </p:blipFill>
        <p:spPr>
          <a:xfrm>
            <a:off x="1088025" y="528825"/>
            <a:ext cx="2924338" cy="3547675"/>
          </a:xfrm>
          <a:prstGeom prst="rect">
            <a:avLst/>
          </a:prstGeom>
          <a:noFill/>
          <a:ln>
            <a:noFill/>
          </a:ln>
        </p:spPr>
      </p:pic>
      <p:pic>
        <p:nvPicPr>
          <p:cNvPr id="437" name="Google Shape;437;p36" title="reflekcia-red.png"/>
          <p:cNvPicPr preferRelativeResize="0"/>
          <p:nvPr/>
        </p:nvPicPr>
        <p:blipFill>
          <a:blip r:embed="rId5">
            <a:alphaModFix/>
          </a:blip>
          <a:stretch>
            <a:fillRect/>
          </a:stretch>
        </p:blipFill>
        <p:spPr>
          <a:xfrm rot="-299166">
            <a:off x="4880510" y="3227716"/>
            <a:ext cx="3656382" cy="1403193"/>
          </a:xfrm>
          <a:prstGeom prst="rect">
            <a:avLst/>
          </a:prstGeom>
          <a:noFill/>
          <a:ln>
            <a:noFill/>
          </a:ln>
        </p:spPr>
      </p:pic>
      <p:sp>
        <p:nvSpPr>
          <p:cNvPr id="438" name="Google Shape;438;p36"/>
          <p:cNvSpPr txBox="1"/>
          <p:nvPr/>
        </p:nvSpPr>
        <p:spPr>
          <a:xfrm rot="-214777">
            <a:off x="5274731" y="3400799"/>
            <a:ext cx="2940637" cy="976320"/>
          </a:xfrm>
          <a:prstGeom prst="rect">
            <a:avLst/>
          </a:prstGeom>
          <a:noFill/>
          <a:ln>
            <a:noFill/>
          </a:ln>
        </p:spPr>
        <p:txBody>
          <a:bodyPr anchorCtr="0" anchor="t" bIns="92050" lIns="92050" spcFirstLastPara="1" rIns="92050" wrap="square" tIns="92050">
            <a:spAutoFit/>
          </a:bodyPr>
          <a:lstStyle/>
          <a:p>
            <a:pPr indent="0" lvl="0" marL="0" rtl="0" algn="l">
              <a:lnSpc>
                <a:spcPct val="100000"/>
              </a:lnSpc>
              <a:spcBef>
                <a:spcPts val="0"/>
              </a:spcBef>
              <a:spcAft>
                <a:spcPts val="0"/>
              </a:spcAft>
              <a:buNone/>
            </a:pPr>
            <a:r>
              <a:rPr b="1" lang="uk" sz="1712">
                <a:solidFill>
                  <a:schemeClr val="dk1"/>
                </a:solidFill>
                <a:latin typeface="Montserrat"/>
                <a:ea typeface="Montserrat"/>
                <a:cs typeface="Montserrat"/>
                <a:sym typeface="Montserrat"/>
              </a:rPr>
              <a:t>Як гадаєш, у якому </a:t>
            </a:r>
            <a:r>
              <a:rPr b="1" lang="uk" sz="1712">
                <a:solidFill>
                  <a:schemeClr val="dk1"/>
                </a:solidFill>
                <a:latin typeface="Montserrat"/>
                <a:ea typeface="Montserrat"/>
                <a:cs typeface="Montserrat"/>
                <a:sym typeface="Montserrat"/>
              </a:rPr>
              <a:t>випадку</a:t>
            </a:r>
            <a:r>
              <a:rPr b="1" lang="uk" sz="1712">
                <a:solidFill>
                  <a:schemeClr val="dk1"/>
                </a:solidFill>
                <a:latin typeface="Montserrat"/>
                <a:ea typeface="Montserrat"/>
                <a:cs typeface="Montserrat"/>
                <a:sym typeface="Montserrat"/>
              </a:rPr>
              <a:t> утворюється більше сміття?</a:t>
            </a:r>
            <a:endParaRPr b="1" sz="1913">
              <a:latin typeface="Montserrat"/>
              <a:ea typeface="Montserrat"/>
              <a:cs typeface="Montserrat"/>
              <a:sym typeface="Montserrat"/>
            </a:endParaRPr>
          </a:p>
        </p:txBody>
      </p:sp>
      <p:pic>
        <p:nvPicPr>
          <p:cNvPr id="439" name="Google Shape;439;p36"/>
          <p:cNvPicPr preferRelativeResize="0"/>
          <p:nvPr/>
        </p:nvPicPr>
        <p:blipFill>
          <a:blip r:embed="rId6">
            <a:alphaModFix/>
          </a:blip>
          <a:stretch>
            <a:fillRect/>
          </a:stretch>
        </p:blipFill>
        <p:spPr>
          <a:xfrm>
            <a:off x="7361250" y="1260688"/>
            <a:ext cx="804800" cy="814651"/>
          </a:xfrm>
          <a:prstGeom prst="rect">
            <a:avLst/>
          </a:prstGeom>
          <a:noFill/>
          <a:ln>
            <a:noFill/>
          </a:ln>
        </p:spPr>
      </p:pic>
      <p:pic>
        <p:nvPicPr>
          <p:cNvPr id="440" name="Google Shape;440;p36"/>
          <p:cNvPicPr preferRelativeResize="0"/>
          <p:nvPr/>
        </p:nvPicPr>
        <p:blipFill>
          <a:blip r:embed="rId7">
            <a:alphaModFix/>
          </a:blip>
          <a:stretch>
            <a:fillRect/>
          </a:stretch>
        </p:blipFill>
        <p:spPr>
          <a:xfrm>
            <a:off x="830550" y="825325"/>
            <a:ext cx="494700" cy="465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F2C3"/>
        </a:solidFill>
      </p:bgPr>
    </p:bg>
    <p:spTree>
      <p:nvGrpSpPr>
        <p:cNvPr id="444" name="Shape 444"/>
        <p:cNvGrpSpPr/>
        <p:nvPr/>
      </p:nvGrpSpPr>
      <p:grpSpPr>
        <a:xfrm>
          <a:off x="0" y="0"/>
          <a:ext cx="0" cy="0"/>
          <a:chOff x="0" y="0"/>
          <a:chExt cx="0" cy="0"/>
        </a:xfrm>
      </p:grpSpPr>
      <p:pic>
        <p:nvPicPr>
          <p:cNvPr id="445" name="Google Shape;445;p37"/>
          <p:cNvPicPr preferRelativeResize="0"/>
          <p:nvPr/>
        </p:nvPicPr>
        <p:blipFill>
          <a:blip r:embed="rId3">
            <a:alphaModFix/>
          </a:blip>
          <a:stretch>
            <a:fillRect/>
          </a:stretch>
        </p:blipFill>
        <p:spPr>
          <a:xfrm>
            <a:off x="-667925" y="-285100"/>
            <a:ext cx="11156702" cy="6400549"/>
          </a:xfrm>
          <a:prstGeom prst="rect">
            <a:avLst/>
          </a:prstGeom>
          <a:noFill/>
          <a:ln>
            <a:noFill/>
          </a:ln>
        </p:spPr>
      </p:pic>
      <p:sp>
        <p:nvSpPr>
          <p:cNvPr id="446" name="Google Shape;446;p37"/>
          <p:cNvSpPr txBox="1"/>
          <p:nvPr/>
        </p:nvSpPr>
        <p:spPr>
          <a:xfrm>
            <a:off x="1758000" y="1848825"/>
            <a:ext cx="5628000" cy="161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uk" sz="2270">
                <a:solidFill>
                  <a:schemeClr val="dk1"/>
                </a:solidFill>
                <a:latin typeface="Montserrat"/>
                <a:ea typeface="Montserrat"/>
                <a:cs typeface="Montserrat"/>
                <a:sym typeface="Montserrat"/>
              </a:rPr>
              <a:t>ЩОБ </a:t>
            </a:r>
            <a:r>
              <a:rPr lang="uk" sz="2270">
                <a:solidFill>
                  <a:schemeClr val="dk1"/>
                </a:solidFill>
                <a:latin typeface="Montserrat Black"/>
                <a:ea typeface="Montserrat Black"/>
                <a:cs typeface="Montserrat Black"/>
                <a:sym typeface="Montserrat Black"/>
              </a:rPr>
              <a:t>ЗМЕНШИТИ</a:t>
            </a:r>
            <a:r>
              <a:rPr b="1" lang="uk" sz="2270">
                <a:solidFill>
                  <a:schemeClr val="dk1"/>
                </a:solidFill>
                <a:latin typeface="Montserrat"/>
                <a:ea typeface="Montserrat"/>
                <a:cs typeface="Montserrat"/>
                <a:sym typeface="Montserrat"/>
              </a:rPr>
              <a:t> КІЛЬКІСТЬ ВИКИНУТИХ ОБГОРТОК</a:t>
            </a:r>
            <a:br>
              <a:rPr b="1" lang="uk" sz="2270">
                <a:solidFill>
                  <a:schemeClr val="dk1"/>
                </a:solidFill>
                <a:latin typeface="Montserrat"/>
                <a:ea typeface="Montserrat"/>
                <a:cs typeface="Montserrat"/>
                <a:sym typeface="Montserrat"/>
              </a:rPr>
            </a:br>
            <a:r>
              <a:rPr b="1" lang="uk" sz="2270">
                <a:solidFill>
                  <a:schemeClr val="dk1"/>
                </a:solidFill>
                <a:latin typeface="Montserrat"/>
                <a:ea typeface="Montserrat"/>
                <a:cs typeface="Montserrat"/>
                <a:sym typeface="Montserrat"/>
              </a:rPr>
              <a:t>І ПАКЕТИКІВ, КРАЩЕ… </a:t>
            </a:r>
            <a:endParaRPr b="1" sz="700">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None/>
            </a:pPr>
            <a:r>
              <a:t/>
            </a:r>
            <a:endParaRPr b="1" sz="2200">
              <a:solidFill>
                <a:schemeClr val="dk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8"/>
          <p:cNvSpPr/>
          <p:nvPr/>
        </p:nvSpPr>
        <p:spPr>
          <a:xfrm>
            <a:off x="362475" y="166634"/>
            <a:ext cx="8451600" cy="945300"/>
          </a:xfrm>
          <a:prstGeom prst="roundRect">
            <a:avLst>
              <a:gd fmla="val 16667" name="adj"/>
            </a:avLst>
          </a:prstGeom>
          <a:solidFill>
            <a:srgbClr val="C4F2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2" name="Google Shape;452;p38"/>
          <p:cNvPicPr preferRelativeResize="0"/>
          <p:nvPr/>
        </p:nvPicPr>
        <p:blipFill rotWithShape="1">
          <a:blip r:embed="rId3">
            <a:alphaModFix/>
          </a:blip>
          <a:srcRect b="0" l="0" r="49078" t="0"/>
          <a:stretch/>
        </p:blipFill>
        <p:spPr>
          <a:xfrm>
            <a:off x="1829275" y="1592475"/>
            <a:ext cx="2129349" cy="2787676"/>
          </a:xfrm>
          <a:prstGeom prst="rect">
            <a:avLst/>
          </a:prstGeom>
          <a:noFill/>
          <a:ln>
            <a:noFill/>
          </a:ln>
        </p:spPr>
      </p:pic>
      <p:pic>
        <p:nvPicPr>
          <p:cNvPr id="453" name="Google Shape;453;p38"/>
          <p:cNvPicPr preferRelativeResize="0"/>
          <p:nvPr/>
        </p:nvPicPr>
        <p:blipFill rotWithShape="1">
          <a:blip r:embed="rId3">
            <a:alphaModFix/>
          </a:blip>
          <a:srcRect b="0" l="46914" r="2164" t="0"/>
          <a:stretch/>
        </p:blipFill>
        <p:spPr>
          <a:xfrm>
            <a:off x="4800500" y="1592475"/>
            <a:ext cx="2129349" cy="2787676"/>
          </a:xfrm>
          <a:prstGeom prst="rect">
            <a:avLst/>
          </a:prstGeom>
          <a:noFill/>
          <a:ln>
            <a:noFill/>
          </a:ln>
        </p:spPr>
      </p:pic>
      <p:sp>
        <p:nvSpPr>
          <p:cNvPr id="454" name="Google Shape;454;p38"/>
          <p:cNvSpPr txBox="1"/>
          <p:nvPr/>
        </p:nvSpPr>
        <p:spPr>
          <a:xfrm>
            <a:off x="728175" y="202175"/>
            <a:ext cx="6969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sz="2200">
                <a:solidFill>
                  <a:schemeClr val="dk1"/>
                </a:solidFill>
                <a:latin typeface="Montserrat"/>
                <a:ea typeface="Montserrat"/>
                <a:cs typeface="Montserrat"/>
                <a:sym typeface="Montserrat"/>
              </a:rPr>
              <a:t>КУПУВАТИ ЗАМІСТЬ ФАСОВАНИХ ОВОЧІВ </a:t>
            </a:r>
            <a:br>
              <a:rPr b="1" lang="uk" sz="2200">
                <a:solidFill>
                  <a:schemeClr val="dk1"/>
                </a:solidFill>
                <a:latin typeface="Montserrat"/>
                <a:ea typeface="Montserrat"/>
                <a:cs typeface="Montserrat"/>
                <a:sym typeface="Montserrat"/>
              </a:rPr>
            </a:br>
            <a:r>
              <a:rPr b="1" lang="uk" sz="2200">
                <a:solidFill>
                  <a:schemeClr val="dk1"/>
                </a:solidFill>
                <a:latin typeface="Montserrat"/>
                <a:ea typeface="Montserrat"/>
                <a:cs typeface="Montserrat"/>
                <a:sym typeface="Montserrat"/>
              </a:rPr>
              <a:t>І ФРУКТІВ — НА ВАГУ, У СВОЮ ТОРБИНКУ </a:t>
            </a:r>
            <a:endParaRPr sz="2200"/>
          </a:p>
        </p:txBody>
      </p:sp>
      <p:cxnSp>
        <p:nvCxnSpPr>
          <p:cNvPr id="455" name="Google Shape;455;p38"/>
          <p:cNvCxnSpPr>
            <a:stCxn id="452" idx="3"/>
          </p:cNvCxnSpPr>
          <p:nvPr/>
        </p:nvCxnSpPr>
        <p:spPr>
          <a:xfrm>
            <a:off x="3958624" y="2986313"/>
            <a:ext cx="1160100" cy="0"/>
          </a:xfrm>
          <a:prstGeom prst="straightConnector1">
            <a:avLst/>
          </a:prstGeom>
          <a:noFill/>
          <a:ln cap="flat" cmpd="sng" w="9525">
            <a:solidFill>
              <a:schemeClr val="dk1"/>
            </a:solidFill>
            <a:prstDash val="solid"/>
            <a:round/>
            <a:headEnd len="med" w="med" type="none"/>
            <a:tailEnd len="med" w="med" type="triangle"/>
          </a:ln>
        </p:spPr>
      </p:cxnSp>
      <p:pic>
        <p:nvPicPr>
          <p:cNvPr id="456" name="Google Shape;456;p38"/>
          <p:cNvPicPr preferRelativeResize="0"/>
          <p:nvPr/>
        </p:nvPicPr>
        <p:blipFill>
          <a:blip r:embed="rId4">
            <a:alphaModFix/>
          </a:blip>
          <a:stretch>
            <a:fillRect/>
          </a:stretch>
        </p:blipFill>
        <p:spPr>
          <a:xfrm>
            <a:off x="6889850" y="2898080"/>
            <a:ext cx="715950" cy="715950"/>
          </a:xfrm>
          <a:prstGeom prst="rect">
            <a:avLst/>
          </a:prstGeom>
          <a:noFill/>
          <a:ln>
            <a:noFill/>
          </a:ln>
        </p:spPr>
      </p:pic>
      <p:pic>
        <p:nvPicPr>
          <p:cNvPr id="457" name="Google Shape;457;p38"/>
          <p:cNvPicPr preferRelativeResize="0"/>
          <p:nvPr/>
        </p:nvPicPr>
        <p:blipFill>
          <a:blip r:embed="rId5">
            <a:alphaModFix/>
          </a:blip>
          <a:stretch>
            <a:fillRect/>
          </a:stretch>
        </p:blipFill>
        <p:spPr>
          <a:xfrm>
            <a:off x="4741525" y="3152852"/>
            <a:ext cx="715950" cy="72129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9"/>
          <p:cNvSpPr/>
          <p:nvPr/>
        </p:nvSpPr>
        <p:spPr>
          <a:xfrm>
            <a:off x="362475" y="166634"/>
            <a:ext cx="8451600" cy="945300"/>
          </a:xfrm>
          <a:prstGeom prst="roundRect">
            <a:avLst>
              <a:gd fmla="val 16667" name="adj"/>
            </a:avLst>
          </a:prstGeom>
          <a:solidFill>
            <a:srgbClr val="C4F2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3" name="Google Shape;463;p39"/>
          <p:cNvSpPr txBox="1"/>
          <p:nvPr/>
        </p:nvSpPr>
        <p:spPr>
          <a:xfrm>
            <a:off x="728175" y="202175"/>
            <a:ext cx="7830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sz="2200">
                <a:solidFill>
                  <a:schemeClr val="dk1"/>
                </a:solidFill>
                <a:latin typeface="Montserrat"/>
                <a:ea typeface="Montserrat"/>
                <a:cs typeface="Montserrat"/>
                <a:sym typeface="Montserrat"/>
              </a:rPr>
              <a:t>КУПУВАТИ ЗАМІСТЬ ПОРЦІЙНОГО ПЕЧИВА — </a:t>
            </a:r>
            <a:br>
              <a:rPr b="1" lang="uk" sz="2200">
                <a:solidFill>
                  <a:schemeClr val="dk1"/>
                </a:solidFill>
                <a:latin typeface="Montserrat"/>
                <a:ea typeface="Montserrat"/>
                <a:cs typeface="Montserrat"/>
                <a:sym typeface="Montserrat"/>
              </a:rPr>
            </a:br>
            <a:r>
              <a:rPr b="1" lang="uk" sz="2200">
                <a:solidFill>
                  <a:schemeClr val="dk1"/>
                </a:solidFill>
                <a:latin typeface="Montserrat"/>
                <a:ea typeface="Montserrat"/>
                <a:cs typeface="Montserrat"/>
                <a:sym typeface="Montserrat"/>
              </a:rPr>
              <a:t>СІМЕЙНИЙ ФОРМАТ</a:t>
            </a:r>
            <a:endParaRPr sz="2200"/>
          </a:p>
        </p:txBody>
      </p:sp>
      <p:cxnSp>
        <p:nvCxnSpPr>
          <p:cNvPr id="464" name="Google Shape;464;p39"/>
          <p:cNvCxnSpPr/>
          <p:nvPr/>
        </p:nvCxnSpPr>
        <p:spPr>
          <a:xfrm>
            <a:off x="3958624" y="2986313"/>
            <a:ext cx="1160100" cy="0"/>
          </a:xfrm>
          <a:prstGeom prst="straightConnector1">
            <a:avLst/>
          </a:prstGeom>
          <a:noFill/>
          <a:ln cap="flat" cmpd="sng" w="9525">
            <a:solidFill>
              <a:schemeClr val="dk1"/>
            </a:solidFill>
            <a:prstDash val="solid"/>
            <a:round/>
            <a:headEnd len="med" w="med" type="none"/>
            <a:tailEnd len="med" w="med" type="triangle"/>
          </a:ln>
        </p:spPr>
      </p:cxnSp>
      <p:pic>
        <p:nvPicPr>
          <p:cNvPr id="465" name="Google Shape;465;p39"/>
          <p:cNvPicPr preferRelativeResize="0"/>
          <p:nvPr/>
        </p:nvPicPr>
        <p:blipFill rotWithShape="1">
          <a:blip r:embed="rId3">
            <a:alphaModFix/>
          </a:blip>
          <a:srcRect b="0" l="0" r="51569" t="0"/>
          <a:stretch/>
        </p:blipFill>
        <p:spPr>
          <a:xfrm>
            <a:off x="4814725" y="1237225"/>
            <a:ext cx="2216125" cy="3050524"/>
          </a:xfrm>
          <a:prstGeom prst="rect">
            <a:avLst/>
          </a:prstGeom>
          <a:noFill/>
          <a:ln>
            <a:noFill/>
          </a:ln>
        </p:spPr>
      </p:pic>
      <p:pic>
        <p:nvPicPr>
          <p:cNvPr id="466" name="Google Shape;466;p39"/>
          <p:cNvPicPr preferRelativeResize="0"/>
          <p:nvPr/>
        </p:nvPicPr>
        <p:blipFill>
          <a:blip r:embed="rId4">
            <a:alphaModFix/>
          </a:blip>
          <a:stretch>
            <a:fillRect/>
          </a:stretch>
        </p:blipFill>
        <p:spPr>
          <a:xfrm rot="-5129758">
            <a:off x="2328395" y="2201795"/>
            <a:ext cx="1857500" cy="1121384"/>
          </a:xfrm>
          <a:prstGeom prst="rect">
            <a:avLst/>
          </a:prstGeom>
          <a:noFill/>
          <a:ln>
            <a:noFill/>
          </a:ln>
        </p:spPr>
      </p:pic>
      <p:pic>
        <p:nvPicPr>
          <p:cNvPr id="467" name="Google Shape;467;p39"/>
          <p:cNvPicPr preferRelativeResize="0"/>
          <p:nvPr/>
        </p:nvPicPr>
        <p:blipFill>
          <a:blip r:embed="rId4">
            <a:alphaModFix/>
          </a:blip>
          <a:stretch>
            <a:fillRect/>
          </a:stretch>
        </p:blipFill>
        <p:spPr>
          <a:xfrm rot="-5252832">
            <a:off x="1312445" y="2201796"/>
            <a:ext cx="1857499" cy="1121383"/>
          </a:xfrm>
          <a:prstGeom prst="rect">
            <a:avLst/>
          </a:prstGeom>
          <a:noFill/>
          <a:ln>
            <a:noFill/>
          </a:ln>
        </p:spPr>
      </p:pic>
      <p:pic>
        <p:nvPicPr>
          <p:cNvPr id="468" name="Google Shape;468;p39"/>
          <p:cNvPicPr preferRelativeResize="0"/>
          <p:nvPr/>
        </p:nvPicPr>
        <p:blipFill>
          <a:blip r:embed="rId5">
            <a:alphaModFix/>
          </a:blip>
          <a:stretch>
            <a:fillRect/>
          </a:stretch>
        </p:blipFill>
        <p:spPr>
          <a:xfrm>
            <a:off x="6889850" y="2898080"/>
            <a:ext cx="715950" cy="715950"/>
          </a:xfrm>
          <a:prstGeom prst="rect">
            <a:avLst/>
          </a:prstGeom>
          <a:noFill/>
          <a:ln>
            <a:noFill/>
          </a:ln>
        </p:spPr>
      </p:pic>
      <p:pic>
        <p:nvPicPr>
          <p:cNvPr id="469" name="Google Shape;469;p39"/>
          <p:cNvPicPr preferRelativeResize="0"/>
          <p:nvPr/>
        </p:nvPicPr>
        <p:blipFill>
          <a:blip r:embed="rId6">
            <a:alphaModFix/>
          </a:blip>
          <a:stretch>
            <a:fillRect/>
          </a:stretch>
        </p:blipFill>
        <p:spPr>
          <a:xfrm>
            <a:off x="4780400" y="1610702"/>
            <a:ext cx="715950" cy="72129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0"/>
          <p:cNvSpPr/>
          <p:nvPr/>
        </p:nvSpPr>
        <p:spPr>
          <a:xfrm>
            <a:off x="362475" y="166634"/>
            <a:ext cx="8451600" cy="945300"/>
          </a:xfrm>
          <a:prstGeom prst="roundRect">
            <a:avLst>
              <a:gd fmla="val 16667" name="adj"/>
            </a:avLst>
          </a:prstGeom>
          <a:solidFill>
            <a:srgbClr val="C4F2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40"/>
          <p:cNvSpPr txBox="1"/>
          <p:nvPr/>
        </p:nvSpPr>
        <p:spPr>
          <a:xfrm>
            <a:off x="728175" y="202175"/>
            <a:ext cx="7830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sz="2200">
                <a:solidFill>
                  <a:schemeClr val="dk1"/>
                </a:solidFill>
                <a:latin typeface="Montserrat"/>
                <a:ea typeface="Montserrat"/>
                <a:cs typeface="Montserrat"/>
                <a:sym typeface="Montserrat"/>
              </a:rPr>
              <a:t>КУПУВАТИ ЗАМІСТЬ РІДКОГО МИЛА </a:t>
            </a:r>
            <a:br>
              <a:rPr b="1" lang="uk" sz="2200">
                <a:solidFill>
                  <a:schemeClr val="dk1"/>
                </a:solidFill>
                <a:latin typeface="Montserrat"/>
                <a:ea typeface="Montserrat"/>
                <a:cs typeface="Montserrat"/>
                <a:sym typeface="Montserrat"/>
              </a:rPr>
            </a:br>
            <a:r>
              <a:rPr b="1" lang="uk" sz="2200">
                <a:solidFill>
                  <a:schemeClr val="dk1"/>
                </a:solidFill>
                <a:latin typeface="Montserrat"/>
                <a:ea typeface="Montserrat"/>
                <a:cs typeface="Montserrat"/>
                <a:sym typeface="Montserrat"/>
              </a:rPr>
              <a:t>В ПЛАСТИКОВИХ ПЛЯШКАХ — ТВЕРДЕ</a:t>
            </a:r>
            <a:endParaRPr sz="2200"/>
          </a:p>
        </p:txBody>
      </p:sp>
      <p:cxnSp>
        <p:nvCxnSpPr>
          <p:cNvPr id="476" name="Google Shape;476;p40"/>
          <p:cNvCxnSpPr/>
          <p:nvPr/>
        </p:nvCxnSpPr>
        <p:spPr>
          <a:xfrm>
            <a:off x="3958624" y="2986313"/>
            <a:ext cx="1160100" cy="0"/>
          </a:xfrm>
          <a:prstGeom prst="straightConnector1">
            <a:avLst/>
          </a:prstGeom>
          <a:noFill/>
          <a:ln cap="flat" cmpd="sng" w="9525">
            <a:solidFill>
              <a:schemeClr val="dk1"/>
            </a:solidFill>
            <a:prstDash val="solid"/>
            <a:round/>
            <a:headEnd len="med" w="med" type="none"/>
            <a:tailEnd len="med" w="med" type="triangle"/>
          </a:ln>
        </p:spPr>
      </p:cxnSp>
      <p:pic>
        <p:nvPicPr>
          <p:cNvPr id="477" name="Google Shape;477;p40"/>
          <p:cNvPicPr preferRelativeResize="0"/>
          <p:nvPr/>
        </p:nvPicPr>
        <p:blipFill>
          <a:blip r:embed="rId3">
            <a:alphaModFix/>
          </a:blip>
          <a:stretch>
            <a:fillRect/>
          </a:stretch>
        </p:blipFill>
        <p:spPr>
          <a:xfrm>
            <a:off x="6889850" y="2898080"/>
            <a:ext cx="715950" cy="715950"/>
          </a:xfrm>
          <a:prstGeom prst="rect">
            <a:avLst/>
          </a:prstGeom>
          <a:noFill/>
          <a:ln>
            <a:noFill/>
          </a:ln>
        </p:spPr>
      </p:pic>
      <p:pic>
        <p:nvPicPr>
          <p:cNvPr id="478" name="Google Shape;478;p40"/>
          <p:cNvPicPr preferRelativeResize="0"/>
          <p:nvPr/>
        </p:nvPicPr>
        <p:blipFill>
          <a:blip r:embed="rId4">
            <a:alphaModFix/>
          </a:blip>
          <a:stretch>
            <a:fillRect/>
          </a:stretch>
        </p:blipFill>
        <p:spPr>
          <a:xfrm>
            <a:off x="4598975" y="1915252"/>
            <a:ext cx="715950" cy="721293"/>
          </a:xfrm>
          <a:prstGeom prst="rect">
            <a:avLst/>
          </a:prstGeom>
          <a:noFill/>
          <a:ln>
            <a:noFill/>
          </a:ln>
        </p:spPr>
      </p:pic>
      <p:pic>
        <p:nvPicPr>
          <p:cNvPr id="479" name="Google Shape;479;p40"/>
          <p:cNvPicPr preferRelativeResize="0"/>
          <p:nvPr/>
        </p:nvPicPr>
        <p:blipFill>
          <a:blip r:embed="rId5">
            <a:alphaModFix/>
          </a:blip>
          <a:stretch>
            <a:fillRect/>
          </a:stretch>
        </p:blipFill>
        <p:spPr>
          <a:xfrm>
            <a:off x="1793299" y="1491926"/>
            <a:ext cx="2723950" cy="2723950"/>
          </a:xfrm>
          <a:prstGeom prst="rect">
            <a:avLst/>
          </a:prstGeom>
          <a:noFill/>
          <a:ln>
            <a:noFill/>
          </a:ln>
        </p:spPr>
      </p:pic>
      <p:pic>
        <p:nvPicPr>
          <p:cNvPr id="480" name="Google Shape;480;p40"/>
          <p:cNvPicPr preferRelativeResize="0"/>
          <p:nvPr/>
        </p:nvPicPr>
        <p:blipFill>
          <a:blip r:embed="rId6">
            <a:alphaModFix/>
          </a:blip>
          <a:stretch>
            <a:fillRect/>
          </a:stretch>
        </p:blipFill>
        <p:spPr>
          <a:xfrm>
            <a:off x="5341325" y="2414562"/>
            <a:ext cx="1522125" cy="1143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41"/>
          <p:cNvPicPr preferRelativeResize="0"/>
          <p:nvPr/>
        </p:nvPicPr>
        <p:blipFill rotWithShape="1">
          <a:blip r:embed="rId3">
            <a:alphaModFix/>
          </a:blip>
          <a:srcRect b="0" l="51170" r="8118" t="0"/>
          <a:stretch/>
        </p:blipFill>
        <p:spPr>
          <a:xfrm>
            <a:off x="5271125" y="1335950"/>
            <a:ext cx="1960151" cy="3209825"/>
          </a:xfrm>
          <a:prstGeom prst="rect">
            <a:avLst/>
          </a:prstGeom>
          <a:noFill/>
          <a:ln>
            <a:noFill/>
          </a:ln>
        </p:spPr>
      </p:pic>
      <p:sp>
        <p:nvSpPr>
          <p:cNvPr id="486" name="Google Shape;486;p41"/>
          <p:cNvSpPr/>
          <p:nvPr/>
        </p:nvSpPr>
        <p:spPr>
          <a:xfrm>
            <a:off x="362475" y="166634"/>
            <a:ext cx="8451600" cy="945300"/>
          </a:xfrm>
          <a:prstGeom prst="roundRect">
            <a:avLst>
              <a:gd fmla="val 16667" name="adj"/>
            </a:avLst>
          </a:prstGeom>
          <a:solidFill>
            <a:srgbClr val="C4F2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7" name="Google Shape;487;p41"/>
          <p:cNvSpPr txBox="1"/>
          <p:nvPr/>
        </p:nvSpPr>
        <p:spPr>
          <a:xfrm>
            <a:off x="728175" y="202175"/>
            <a:ext cx="7830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sz="2200">
                <a:solidFill>
                  <a:schemeClr val="dk1"/>
                </a:solidFill>
                <a:latin typeface="Montserrat"/>
                <a:ea typeface="Montserrat"/>
                <a:cs typeface="Montserrat"/>
                <a:sym typeface="Montserrat"/>
              </a:rPr>
              <a:t>КУПУВАТИ ЗАМІСТЬ ЗВИЧАЙНИХ БАТАРЕЙОК — АКУМУЛЯТОРНІ, ЯКІ СЛУЖАТЬ ДОВГО</a:t>
            </a:r>
            <a:endParaRPr sz="2200"/>
          </a:p>
        </p:txBody>
      </p:sp>
      <p:pic>
        <p:nvPicPr>
          <p:cNvPr id="488" name="Google Shape;488;p41"/>
          <p:cNvPicPr preferRelativeResize="0"/>
          <p:nvPr/>
        </p:nvPicPr>
        <p:blipFill rotWithShape="1">
          <a:blip r:embed="rId3">
            <a:alphaModFix/>
          </a:blip>
          <a:srcRect b="0" l="0" r="49021" t="0"/>
          <a:stretch/>
        </p:blipFill>
        <p:spPr>
          <a:xfrm>
            <a:off x="1561250" y="1335950"/>
            <a:ext cx="2454451" cy="3209825"/>
          </a:xfrm>
          <a:prstGeom prst="rect">
            <a:avLst/>
          </a:prstGeom>
          <a:noFill/>
          <a:ln>
            <a:noFill/>
          </a:ln>
        </p:spPr>
      </p:pic>
      <p:pic>
        <p:nvPicPr>
          <p:cNvPr id="489" name="Google Shape;489;p41"/>
          <p:cNvPicPr preferRelativeResize="0"/>
          <p:nvPr/>
        </p:nvPicPr>
        <p:blipFill>
          <a:blip r:embed="rId4">
            <a:alphaModFix/>
          </a:blip>
          <a:stretch>
            <a:fillRect/>
          </a:stretch>
        </p:blipFill>
        <p:spPr>
          <a:xfrm>
            <a:off x="4935900" y="3614015"/>
            <a:ext cx="715950" cy="721293"/>
          </a:xfrm>
          <a:prstGeom prst="rect">
            <a:avLst/>
          </a:prstGeom>
          <a:noFill/>
          <a:ln>
            <a:noFill/>
          </a:ln>
        </p:spPr>
      </p:pic>
      <p:cxnSp>
        <p:nvCxnSpPr>
          <p:cNvPr id="490" name="Google Shape;490;p41"/>
          <p:cNvCxnSpPr/>
          <p:nvPr/>
        </p:nvCxnSpPr>
        <p:spPr>
          <a:xfrm>
            <a:off x="3958624" y="2986313"/>
            <a:ext cx="1160100" cy="0"/>
          </a:xfrm>
          <a:prstGeom prst="straightConnector1">
            <a:avLst/>
          </a:prstGeom>
          <a:noFill/>
          <a:ln cap="flat" cmpd="sng" w="9525">
            <a:solidFill>
              <a:schemeClr val="dk1"/>
            </a:solidFill>
            <a:prstDash val="solid"/>
            <a:round/>
            <a:headEnd len="med" w="med" type="none"/>
            <a:tailEnd len="med" w="med" type="triangle"/>
          </a:ln>
        </p:spPr>
      </p:cxnSp>
      <p:pic>
        <p:nvPicPr>
          <p:cNvPr id="491" name="Google Shape;491;p41"/>
          <p:cNvPicPr preferRelativeResize="0"/>
          <p:nvPr/>
        </p:nvPicPr>
        <p:blipFill>
          <a:blip r:embed="rId5">
            <a:alphaModFix/>
          </a:blip>
          <a:stretch>
            <a:fillRect/>
          </a:stretch>
        </p:blipFill>
        <p:spPr>
          <a:xfrm>
            <a:off x="6889850" y="2898080"/>
            <a:ext cx="715950" cy="715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D04"/>
        </a:solidFill>
      </p:bgPr>
    </p:bg>
    <p:spTree>
      <p:nvGrpSpPr>
        <p:cNvPr id="81" name="Shape 81"/>
        <p:cNvGrpSpPr/>
        <p:nvPr/>
      </p:nvGrpSpPr>
      <p:grpSpPr>
        <a:xfrm>
          <a:off x="0" y="0"/>
          <a:ext cx="0" cy="0"/>
          <a:chOff x="0" y="0"/>
          <a:chExt cx="0" cy="0"/>
        </a:xfrm>
      </p:grpSpPr>
      <p:pic>
        <p:nvPicPr>
          <p:cNvPr id="82" name="Google Shape;82;p15" title="Elephant.png"/>
          <p:cNvPicPr preferRelativeResize="0"/>
          <p:nvPr/>
        </p:nvPicPr>
        <p:blipFill>
          <a:blip r:embed="rId3">
            <a:alphaModFix/>
          </a:blip>
          <a:stretch>
            <a:fillRect/>
          </a:stretch>
        </p:blipFill>
        <p:spPr>
          <a:xfrm>
            <a:off x="237553" y="-77555"/>
            <a:ext cx="9144003" cy="5143504"/>
          </a:xfrm>
          <a:prstGeom prst="rect">
            <a:avLst/>
          </a:prstGeom>
          <a:noFill/>
          <a:ln>
            <a:noFill/>
          </a:ln>
        </p:spPr>
      </p:pic>
      <p:sp>
        <p:nvSpPr>
          <p:cNvPr id="83" name="Google Shape;83;p15"/>
          <p:cNvSpPr txBox="1"/>
          <p:nvPr/>
        </p:nvSpPr>
        <p:spPr>
          <a:xfrm>
            <a:off x="464775" y="632800"/>
            <a:ext cx="3682200" cy="572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uk" sz="2300">
                <a:solidFill>
                  <a:schemeClr val="dk1"/>
                </a:solidFill>
                <a:latin typeface="Montserrat"/>
                <a:ea typeface="Montserrat"/>
                <a:cs typeface="Montserrat"/>
                <a:sym typeface="Montserrat"/>
              </a:rPr>
              <a:t>Уявіть, що кожен </a:t>
            </a:r>
            <a:br>
              <a:rPr b="1" lang="uk" sz="2300">
                <a:solidFill>
                  <a:schemeClr val="dk1"/>
                </a:solidFill>
                <a:latin typeface="Montserrat"/>
                <a:ea typeface="Montserrat"/>
                <a:cs typeface="Montserrat"/>
                <a:sym typeface="Montserrat"/>
              </a:rPr>
            </a:br>
            <a:r>
              <a:rPr b="1" lang="uk" sz="2300">
                <a:solidFill>
                  <a:schemeClr val="dk1"/>
                </a:solidFill>
                <a:latin typeface="Montserrat"/>
                <a:ea typeface="Montserrat"/>
                <a:cs typeface="Montserrat"/>
                <a:sym typeface="Montserrat"/>
              </a:rPr>
              <a:t>з нас щороку викидає</a:t>
            </a:r>
            <a:endParaRPr b="1" sz="2300">
              <a:solidFill>
                <a:schemeClr val="dk1"/>
              </a:solidFill>
              <a:latin typeface="Montserrat"/>
              <a:ea typeface="Montserrat"/>
              <a:cs typeface="Montserrat"/>
              <a:sym typeface="Montserrat"/>
            </a:endParaRPr>
          </a:p>
        </p:txBody>
      </p:sp>
      <p:sp>
        <p:nvSpPr>
          <p:cNvPr id="84" name="Google Shape;84;p15"/>
          <p:cNvSpPr txBox="1"/>
          <p:nvPr/>
        </p:nvSpPr>
        <p:spPr>
          <a:xfrm>
            <a:off x="335016" y="1544574"/>
            <a:ext cx="4106400" cy="2124000"/>
          </a:xfrm>
          <a:prstGeom prst="rect">
            <a:avLst/>
          </a:prstGeom>
          <a:noFill/>
          <a:ln>
            <a:noFill/>
          </a:ln>
        </p:spPr>
        <p:txBody>
          <a:bodyPr anchorCtr="0" anchor="t" bIns="91425" lIns="91425" spcFirstLastPara="1" rIns="91425" wrap="square" tIns="91425">
            <a:spAutoFit/>
          </a:bodyPr>
          <a:lstStyle/>
          <a:p>
            <a:pPr indent="0" lvl="0" marL="0" rtl="0" algn="l">
              <a:lnSpc>
                <a:spcPct val="70000"/>
              </a:lnSpc>
              <a:spcBef>
                <a:spcPts val="0"/>
              </a:spcBef>
              <a:spcAft>
                <a:spcPts val="0"/>
              </a:spcAft>
              <a:buNone/>
            </a:pPr>
            <a:r>
              <a:rPr b="1" lang="uk" sz="9000">
                <a:solidFill>
                  <a:schemeClr val="lt1"/>
                </a:solidFill>
                <a:latin typeface="Montserrat"/>
                <a:ea typeface="Montserrat"/>
                <a:cs typeface="Montserrat"/>
                <a:sym typeface="Montserrat"/>
              </a:rPr>
              <a:t>300 кг</a:t>
            </a:r>
            <a:endParaRPr b="1" sz="9000">
              <a:solidFill>
                <a:schemeClr val="lt1"/>
              </a:solidFill>
              <a:latin typeface="Montserrat"/>
              <a:ea typeface="Montserrat"/>
              <a:cs typeface="Montserrat"/>
              <a:sym typeface="Montserrat"/>
            </a:endParaRPr>
          </a:p>
          <a:p>
            <a:pPr indent="0" lvl="0" marL="0" rtl="0" algn="l">
              <a:lnSpc>
                <a:spcPct val="70000"/>
              </a:lnSpc>
              <a:spcBef>
                <a:spcPts val="0"/>
              </a:spcBef>
              <a:spcAft>
                <a:spcPts val="0"/>
              </a:spcAft>
              <a:buNone/>
            </a:pPr>
            <a:r>
              <a:rPr b="1" lang="uk" sz="9000">
                <a:solidFill>
                  <a:schemeClr val="lt1"/>
                </a:solidFill>
                <a:latin typeface="Montserrat"/>
                <a:ea typeface="Montserrat"/>
                <a:cs typeface="Montserrat"/>
                <a:sym typeface="Montserrat"/>
              </a:rPr>
              <a:t>сміття</a:t>
            </a:r>
            <a:endParaRPr b="1" sz="9000">
              <a:solidFill>
                <a:schemeClr val="lt1"/>
              </a:solidFill>
              <a:latin typeface="Montserrat"/>
              <a:ea typeface="Montserrat"/>
              <a:cs typeface="Montserrat"/>
              <a:sym typeface="Montserrat"/>
            </a:endParaRPr>
          </a:p>
        </p:txBody>
      </p:sp>
      <p:sp>
        <p:nvSpPr>
          <p:cNvPr id="85" name="Google Shape;85;p15"/>
          <p:cNvSpPr txBox="1"/>
          <p:nvPr/>
        </p:nvSpPr>
        <p:spPr>
          <a:xfrm>
            <a:off x="464775" y="3622812"/>
            <a:ext cx="3980100" cy="572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uk" sz="2170">
                <a:solidFill>
                  <a:schemeClr val="dk1"/>
                </a:solidFill>
                <a:latin typeface="Montserrat"/>
                <a:ea typeface="Montserrat"/>
                <a:cs typeface="Montserrat"/>
                <a:sym typeface="Montserrat"/>
              </a:rPr>
              <a:t>Приблизно стільки важить молодий слон</a:t>
            </a:r>
            <a:endParaRPr b="1" sz="2300">
              <a:solidFill>
                <a:schemeClr val="dk1"/>
              </a:solidFill>
              <a:latin typeface="Montserrat"/>
              <a:ea typeface="Montserrat"/>
              <a:cs typeface="Montserrat"/>
              <a:sym typeface="Montserrat"/>
            </a:endParaRPr>
          </a:p>
        </p:txBody>
      </p:sp>
      <p:sp>
        <p:nvSpPr>
          <p:cNvPr id="86" name="Google Shape;86;p15"/>
          <p:cNvSpPr/>
          <p:nvPr/>
        </p:nvSpPr>
        <p:spPr>
          <a:xfrm>
            <a:off x="1687975" y="4250079"/>
            <a:ext cx="2079825" cy="30150"/>
          </a:xfrm>
          <a:custGeom>
            <a:rect b="b" l="l" r="r" t="t"/>
            <a:pathLst>
              <a:path extrusionOk="0" h="1206" w="83193">
                <a:moveTo>
                  <a:pt x="0" y="0"/>
                </a:moveTo>
                <a:cubicBezTo>
                  <a:pt x="27734" y="0"/>
                  <a:pt x="55459" y="1206"/>
                  <a:pt x="83193" y="1206"/>
                </a:cubicBezTo>
              </a:path>
            </a:pathLst>
          </a:custGeom>
          <a:noFill/>
          <a:ln cap="flat" cmpd="sng" w="28575">
            <a:solidFill>
              <a:schemeClr val="lt1"/>
            </a:solidFill>
            <a:prstDash val="solid"/>
            <a:round/>
            <a:headEnd len="med" w="med" type="none"/>
            <a:tailEnd len="med" w="med" type="none"/>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42"/>
          <p:cNvPicPr preferRelativeResize="0"/>
          <p:nvPr/>
        </p:nvPicPr>
        <p:blipFill rotWithShape="1">
          <a:blip r:embed="rId3">
            <a:alphaModFix/>
          </a:blip>
          <a:srcRect b="0" l="47829" r="3721" t="0"/>
          <a:stretch/>
        </p:blipFill>
        <p:spPr>
          <a:xfrm>
            <a:off x="5206500" y="1325100"/>
            <a:ext cx="2089202" cy="2874775"/>
          </a:xfrm>
          <a:prstGeom prst="rect">
            <a:avLst/>
          </a:prstGeom>
          <a:noFill/>
          <a:ln>
            <a:noFill/>
          </a:ln>
        </p:spPr>
      </p:pic>
      <p:sp>
        <p:nvSpPr>
          <p:cNvPr id="497" name="Google Shape;497;p42"/>
          <p:cNvSpPr/>
          <p:nvPr/>
        </p:nvSpPr>
        <p:spPr>
          <a:xfrm>
            <a:off x="362475" y="166634"/>
            <a:ext cx="8451600" cy="945300"/>
          </a:xfrm>
          <a:prstGeom prst="roundRect">
            <a:avLst>
              <a:gd fmla="val 16667" name="adj"/>
            </a:avLst>
          </a:prstGeom>
          <a:solidFill>
            <a:srgbClr val="C4F2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8" name="Google Shape;498;p42"/>
          <p:cNvSpPr txBox="1"/>
          <p:nvPr/>
        </p:nvSpPr>
        <p:spPr>
          <a:xfrm>
            <a:off x="728175" y="202175"/>
            <a:ext cx="7830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sz="2200">
                <a:solidFill>
                  <a:schemeClr val="dk1"/>
                </a:solidFill>
                <a:latin typeface="Montserrat"/>
                <a:ea typeface="Montserrat"/>
                <a:cs typeface="Montserrat"/>
                <a:sym typeface="Montserrat"/>
              </a:rPr>
              <a:t>КУПУВАТИ ЗАМІСТЬ ЗАПАКОВАНОГО ХЛІБА — СВІЖОСПЕЧЕНИЙ У КРАФТОВОМУ ПАКЕТІ</a:t>
            </a:r>
            <a:endParaRPr sz="2200"/>
          </a:p>
        </p:txBody>
      </p:sp>
      <p:pic>
        <p:nvPicPr>
          <p:cNvPr id="499" name="Google Shape;499;p42"/>
          <p:cNvPicPr preferRelativeResize="0"/>
          <p:nvPr/>
        </p:nvPicPr>
        <p:blipFill rotWithShape="1">
          <a:blip r:embed="rId3">
            <a:alphaModFix/>
          </a:blip>
          <a:srcRect b="0" l="0" r="51550" t="0"/>
          <a:stretch/>
        </p:blipFill>
        <p:spPr>
          <a:xfrm>
            <a:off x="1776075" y="1325100"/>
            <a:ext cx="2089202" cy="2874775"/>
          </a:xfrm>
          <a:prstGeom prst="rect">
            <a:avLst/>
          </a:prstGeom>
          <a:noFill/>
          <a:ln>
            <a:noFill/>
          </a:ln>
        </p:spPr>
      </p:pic>
      <p:pic>
        <p:nvPicPr>
          <p:cNvPr id="500" name="Google Shape;500;p42"/>
          <p:cNvPicPr preferRelativeResize="0"/>
          <p:nvPr/>
        </p:nvPicPr>
        <p:blipFill>
          <a:blip r:embed="rId4">
            <a:alphaModFix/>
          </a:blip>
          <a:stretch>
            <a:fillRect/>
          </a:stretch>
        </p:blipFill>
        <p:spPr>
          <a:xfrm>
            <a:off x="4783525" y="3425002"/>
            <a:ext cx="715950" cy="721293"/>
          </a:xfrm>
          <a:prstGeom prst="rect">
            <a:avLst/>
          </a:prstGeom>
          <a:noFill/>
          <a:ln>
            <a:noFill/>
          </a:ln>
        </p:spPr>
      </p:pic>
      <p:cxnSp>
        <p:nvCxnSpPr>
          <p:cNvPr id="501" name="Google Shape;501;p42"/>
          <p:cNvCxnSpPr/>
          <p:nvPr/>
        </p:nvCxnSpPr>
        <p:spPr>
          <a:xfrm>
            <a:off x="3958624" y="2986313"/>
            <a:ext cx="1160100" cy="0"/>
          </a:xfrm>
          <a:prstGeom prst="straightConnector1">
            <a:avLst/>
          </a:prstGeom>
          <a:noFill/>
          <a:ln cap="flat" cmpd="sng" w="9525">
            <a:solidFill>
              <a:schemeClr val="dk1"/>
            </a:solidFill>
            <a:prstDash val="solid"/>
            <a:round/>
            <a:headEnd len="med" w="med" type="none"/>
            <a:tailEnd len="med" w="med" type="triangle"/>
          </a:ln>
        </p:spPr>
      </p:cxnSp>
      <p:pic>
        <p:nvPicPr>
          <p:cNvPr id="502" name="Google Shape;502;p42"/>
          <p:cNvPicPr preferRelativeResize="0"/>
          <p:nvPr/>
        </p:nvPicPr>
        <p:blipFill>
          <a:blip r:embed="rId5">
            <a:alphaModFix/>
          </a:blip>
          <a:stretch>
            <a:fillRect/>
          </a:stretch>
        </p:blipFill>
        <p:spPr>
          <a:xfrm>
            <a:off x="6889850" y="2898080"/>
            <a:ext cx="715950" cy="715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43" title="BubbleGame-yellow.png"/>
          <p:cNvPicPr preferRelativeResize="0"/>
          <p:nvPr/>
        </p:nvPicPr>
        <p:blipFill>
          <a:blip r:embed="rId3">
            <a:alphaModFix/>
          </a:blip>
          <a:stretch>
            <a:fillRect/>
          </a:stretch>
        </p:blipFill>
        <p:spPr>
          <a:xfrm>
            <a:off x="2179750" y="1347274"/>
            <a:ext cx="4641512" cy="2005475"/>
          </a:xfrm>
          <a:prstGeom prst="rect">
            <a:avLst/>
          </a:prstGeom>
          <a:noFill/>
          <a:ln>
            <a:noFill/>
          </a:ln>
        </p:spPr>
      </p:pic>
      <p:sp>
        <p:nvSpPr>
          <p:cNvPr id="508" name="Google Shape;508;p43"/>
          <p:cNvSpPr txBox="1"/>
          <p:nvPr/>
        </p:nvSpPr>
        <p:spPr>
          <a:xfrm>
            <a:off x="2260650" y="1763125"/>
            <a:ext cx="4560600" cy="107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uk" sz="2700">
                <a:latin typeface="Montserrat"/>
                <a:ea typeface="Montserrat"/>
                <a:cs typeface="Montserrat"/>
                <a:sym typeface="Montserrat"/>
              </a:rPr>
              <a:t>ГРА</a:t>
            </a:r>
            <a:br>
              <a:rPr b="1" lang="uk" sz="2700">
                <a:latin typeface="Montserrat"/>
                <a:ea typeface="Montserrat"/>
                <a:cs typeface="Montserrat"/>
                <a:sym typeface="Montserrat"/>
              </a:rPr>
            </a:br>
            <a:r>
              <a:rPr b="1" lang="uk" sz="2700">
                <a:latin typeface="Montserrat"/>
                <a:ea typeface="Montserrat"/>
                <a:cs typeface="Montserrat"/>
                <a:sym typeface="Montserrat"/>
              </a:rPr>
              <a:t>«ЧИМ ЗАМІНИМО?»</a:t>
            </a:r>
            <a:endParaRPr i="1" sz="3300">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44"/>
          <p:cNvSpPr/>
          <p:nvPr/>
        </p:nvSpPr>
        <p:spPr>
          <a:xfrm>
            <a:off x="473000" y="505420"/>
            <a:ext cx="8086500" cy="4192200"/>
          </a:xfrm>
          <a:prstGeom prst="roundRect">
            <a:avLst>
              <a:gd fmla="val 6337" name="adj"/>
            </a:avLst>
          </a:prstGeom>
          <a:solidFill>
            <a:srgbClr val="ECD4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4" name="Google Shape;514;p44"/>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Пластикова соломинка</a:t>
            </a:r>
            <a:endParaRPr b="1">
              <a:solidFill>
                <a:srgbClr val="595959"/>
              </a:solidFill>
              <a:latin typeface="Montserrat"/>
              <a:ea typeface="Montserrat"/>
              <a:cs typeface="Montserrat"/>
              <a:sym typeface="Montserrat"/>
            </a:endParaRPr>
          </a:p>
        </p:txBody>
      </p:sp>
      <p:pic>
        <p:nvPicPr>
          <p:cNvPr id="515" name="Google Shape;515;p44"/>
          <p:cNvPicPr preferRelativeResize="0"/>
          <p:nvPr/>
        </p:nvPicPr>
        <p:blipFill rotWithShape="1">
          <a:blip r:embed="rId3">
            <a:alphaModFix/>
          </a:blip>
          <a:srcRect b="0" l="0" r="51898" t="0"/>
          <a:stretch/>
        </p:blipFill>
        <p:spPr>
          <a:xfrm>
            <a:off x="1391526" y="572863"/>
            <a:ext cx="2243823" cy="3109824"/>
          </a:xfrm>
          <a:prstGeom prst="rect">
            <a:avLst/>
          </a:prstGeom>
          <a:noFill/>
          <a:ln>
            <a:noFill/>
          </a:ln>
        </p:spPr>
      </p:pic>
      <p:pic>
        <p:nvPicPr>
          <p:cNvPr id="516" name="Google Shape;516;p44" title="zamina.png"/>
          <p:cNvPicPr preferRelativeResize="0"/>
          <p:nvPr/>
        </p:nvPicPr>
        <p:blipFill rotWithShape="1">
          <a:blip r:embed="rId4">
            <a:alphaModFix/>
          </a:blip>
          <a:srcRect b="0" l="0" r="68084" t="0"/>
          <a:stretch/>
        </p:blipFill>
        <p:spPr>
          <a:xfrm>
            <a:off x="1099100" y="1189125"/>
            <a:ext cx="1488075" cy="31098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5"/>
          <p:cNvSpPr/>
          <p:nvPr/>
        </p:nvSpPr>
        <p:spPr>
          <a:xfrm>
            <a:off x="473000" y="505420"/>
            <a:ext cx="8086500" cy="4192200"/>
          </a:xfrm>
          <a:prstGeom prst="roundRect">
            <a:avLst>
              <a:gd fmla="val 6337" name="adj"/>
            </a:avLst>
          </a:prstGeom>
          <a:solidFill>
            <a:srgbClr val="ECD4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22" name="Google Shape;522;p45" title="zamina.png"/>
          <p:cNvPicPr preferRelativeResize="0"/>
          <p:nvPr/>
        </p:nvPicPr>
        <p:blipFill rotWithShape="1">
          <a:blip r:embed="rId3">
            <a:alphaModFix/>
          </a:blip>
          <a:srcRect b="0" l="34768" r="0" t="0"/>
          <a:stretch/>
        </p:blipFill>
        <p:spPr>
          <a:xfrm>
            <a:off x="3709428" y="1036725"/>
            <a:ext cx="3041375" cy="3109826"/>
          </a:xfrm>
          <a:prstGeom prst="rect">
            <a:avLst/>
          </a:prstGeom>
          <a:noFill/>
          <a:ln>
            <a:noFill/>
          </a:ln>
        </p:spPr>
      </p:pic>
      <p:sp>
        <p:nvSpPr>
          <p:cNvPr id="523" name="Google Shape;523;p45"/>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Пластикова соломинка</a:t>
            </a:r>
            <a:endParaRPr b="1">
              <a:solidFill>
                <a:srgbClr val="595959"/>
              </a:solidFill>
              <a:latin typeface="Montserrat"/>
              <a:ea typeface="Montserrat"/>
              <a:cs typeface="Montserrat"/>
              <a:sym typeface="Montserrat"/>
            </a:endParaRPr>
          </a:p>
        </p:txBody>
      </p:sp>
      <p:sp>
        <p:nvSpPr>
          <p:cNvPr id="524" name="Google Shape;524;p45"/>
          <p:cNvSpPr txBox="1"/>
          <p:nvPr/>
        </p:nvSpPr>
        <p:spPr>
          <a:xfrm>
            <a:off x="4797700" y="3602925"/>
            <a:ext cx="27078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solidFill>
                  <a:schemeClr val="dk1"/>
                </a:solidFill>
                <a:latin typeface="Montserrat"/>
                <a:ea typeface="Montserrat"/>
                <a:cs typeface="Montserrat"/>
                <a:sym typeface="Montserrat"/>
              </a:rPr>
              <a:t>Паперова </a:t>
            </a:r>
            <a:br>
              <a:rPr b="1" lang="uk">
                <a:solidFill>
                  <a:schemeClr val="dk1"/>
                </a:solidFill>
                <a:latin typeface="Montserrat"/>
                <a:ea typeface="Montserrat"/>
                <a:cs typeface="Montserrat"/>
                <a:sym typeface="Montserrat"/>
              </a:rPr>
            </a:br>
            <a:r>
              <a:rPr b="1" lang="uk">
                <a:solidFill>
                  <a:schemeClr val="dk1"/>
                </a:solidFill>
                <a:latin typeface="Montserrat"/>
                <a:ea typeface="Montserrat"/>
                <a:cs typeface="Montserrat"/>
                <a:sym typeface="Montserrat"/>
              </a:rPr>
              <a:t>або багаторазова металева чи бамбукова</a:t>
            </a:r>
            <a:endParaRPr b="1">
              <a:solidFill>
                <a:srgbClr val="595959"/>
              </a:solidFill>
              <a:latin typeface="Montserrat"/>
              <a:ea typeface="Montserrat"/>
              <a:cs typeface="Montserrat"/>
              <a:sym typeface="Montserrat"/>
            </a:endParaRPr>
          </a:p>
        </p:txBody>
      </p:sp>
      <p:pic>
        <p:nvPicPr>
          <p:cNvPr id="525" name="Google Shape;525;p45"/>
          <p:cNvPicPr preferRelativeResize="0"/>
          <p:nvPr/>
        </p:nvPicPr>
        <p:blipFill rotWithShape="1">
          <a:blip r:embed="rId4">
            <a:alphaModFix/>
          </a:blip>
          <a:srcRect b="0" l="0" r="51898" t="0"/>
          <a:stretch/>
        </p:blipFill>
        <p:spPr>
          <a:xfrm>
            <a:off x="1391526" y="572863"/>
            <a:ext cx="2243823" cy="3109824"/>
          </a:xfrm>
          <a:prstGeom prst="rect">
            <a:avLst/>
          </a:prstGeom>
          <a:noFill/>
          <a:ln>
            <a:noFill/>
          </a:ln>
        </p:spPr>
      </p:pic>
      <p:pic>
        <p:nvPicPr>
          <p:cNvPr id="526" name="Google Shape;526;p45"/>
          <p:cNvPicPr preferRelativeResize="0"/>
          <p:nvPr/>
        </p:nvPicPr>
        <p:blipFill rotWithShape="1">
          <a:blip r:embed="rId4">
            <a:alphaModFix/>
          </a:blip>
          <a:srcRect b="0" l="46472" r="10499" t="0"/>
          <a:stretch/>
        </p:blipFill>
        <p:spPr>
          <a:xfrm flipH="1">
            <a:off x="5072125" y="572875"/>
            <a:ext cx="2007176" cy="3109801"/>
          </a:xfrm>
          <a:prstGeom prst="rect">
            <a:avLst/>
          </a:prstGeom>
          <a:noFill/>
          <a:ln>
            <a:noFill/>
          </a:ln>
        </p:spPr>
      </p:pic>
      <p:pic>
        <p:nvPicPr>
          <p:cNvPr id="527" name="Google Shape;527;p45"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528" name="Google Shape;528;p45"/>
          <p:cNvPicPr preferRelativeResize="0"/>
          <p:nvPr/>
        </p:nvPicPr>
        <p:blipFill>
          <a:blip r:embed="rId5">
            <a:alphaModFix/>
          </a:blip>
          <a:stretch>
            <a:fillRect/>
          </a:stretch>
        </p:blipFill>
        <p:spPr>
          <a:xfrm rot="7390651">
            <a:off x="5217923" y="315569"/>
            <a:ext cx="2493203" cy="3739810"/>
          </a:xfrm>
          <a:prstGeom prst="rect">
            <a:avLst/>
          </a:prstGeom>
          <a:noFill/>
          <a:ln>
            <a:noFill/>
          </a:ln>
        </p:spPr>
      </p:pic>
      <p:pic>
        <p:nvPicPr>
          <p:cNvPr id="529" name="Google Shape;529;p45"/>
          <p:cNvPicPr preferRelativeResize="0"/>
          <p:nvPr/>
        </p:nvPicPr>
        <p:blipFill>
          <a:blip r:embed="rId6">
            <a:alphaModFix/>
          </a:blip>
          <a:stretch>
            <a:fillRect/>
          </a:stretch>
        </p:blipFill>
        <p:spPr>
          <a:xfrm rot="9736011">
            <a:off x="5541704" y="331426"/>
            <a:ext cx="2309800" cy="3464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6"/>
          <p:cNvSpPr/>
          <p:nvPr/>
        </p:nvSpPr>
        <p:spPr>
          <a:xfrm>
            <a:off x="473000" y="505420"/>
            <a:ext cx="8086500" cy="4192200"/>
          </a:xfrm>
          <a:prstGeom prst="roundRect">
            <a:avLst>
              <a:gd fmla="val 6337" name="adj"/>
            </a:avLst>
          </a:prstGeom>
          <a:solidFill>
            <a:srgbClr val="FFED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5" name="Google Shape;535;p46"/>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Харчова плівка</a:t>
            </a:r>
            <a:endParaRPr b="1">
              <a:solidFill>
                <a:srgbClr val="595959"/>
              </a:solidFill>
              <a:latin typeface="Montserrat"/>
              <a:ea typeface="Montserrat"/>
              <a:cs typeface="Montserrat"/>
              <a:sym typeface="Montserrat"/>
            </a:endParaRPr>
          </a:p>
        </p:txBody>
      </p:sp>
      <p:pic>
        <p:nvPicPr>
          <p:cNvPr id="536" name="Google Shape;536;p46"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537" name="Google Shape;537;p46"/>
          <p:cNvPicPr preferRelativeResize="0"/>
          <p:nvPr/>
        </p:nvPicPr>
        <p:blipFill>
          <a:blip r:embed="rId4">
            <a:alphaModFix/>
          </a:blip>
          <a:stretch>
            <a:fillRect/>
          </a:stretch>
        </p:blipFill>
        <p:spPr>
          <a:xfrm>
            <a:off x="1679500" y="967200"/>
            <a:ext cx="2402649" cy="27823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7"/>
          <p:cNvSpPr/>
          <p:nvPr/>
        </p:nvSpPr>
        <p:spPr>
          <a:xfrm>
            <a:off x="473000" y="505420"/>
            <a:ext cx="8086500" cy="4192200"/>
          </a:xfrm>
          <a:prstGeom prst="roundRect">
            <a:avLst>
              <a:gd fmla="val 6337" name="adj"/>
            </a:avLst>
          </a:prstGeom>
          <a:solidFill>
            <a:srgbClr val="FFED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43" name="Google Shape;543;p47" title="zamina.png"/>
          <p:cNvPicPr preferRelativeResize="0"/>
          <p:nvPr/>
        </p:nvPicPr>
        <p:blipFill rotWithShape="1">
          <a:blip r:embed="rId3">
            <a:alphaModFix/>
          </a:blip>
          <a:srcRect b="0" l="34768" r="0" t="0"/>
          <a:stretch/>
        </p:blipFill>
        <p:spPr>
          <a:xfrm>
            <a:off x="3709428" y="1036725"/>
            <a:ext cx="3041375" cy="3109826"/>
          </a:xfrm>
          <a:prstGeom prst="rect">
            <a:avLst/>
          </a:prstGeom>
          <a:noFill/>
          <a:ln>
            <a:noFill/>
          </a:ln>
        </p:spPr>
      </p:pic>
      <p:sp>
        <p:nvSpPr>
          <p:cNvPr id="544" name="Google Shape;544;p47"/>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Харчова плівка</a:t>
            </a:r>
            <a:endParaRPr b="1">
              <a:solidFill>
                <a:srgbClr val="595959"/>
              </a:solidFill>
              <a:latin typeface="Montserrat"/>
              <a:ea typeface="Montserrat"/>
              <a:cs typeface="Montserrat"/>
              <a:sym typeface="Montserrat"/>
            </a:endParaRPr>
          </a:p>
        </p:txBody>
      </p:sp>
      <p:sp>
        <p:nvSpPr>
          <p:cNvPr id="545" name="Google Shape;545;p47"/>
          <p:cNvSpPr txBox="1"/>
          <p:nvPr/>
        </p:nvSpPr>
        <p:spPr>
          <a:xfrm>
            <a:off x="5068937"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solidFill>
                  <a:schemeClr val="dk1"/>
                </a:solidFill>
                <a:latin typeface="Montserrat"/>
                <a:ea typeface="Montserrat"/>
                <a:cs typeface="Montserrat"/>
                <a:sym typeface="Montserrat"/>
              </a:rPr>
              <a:t> Вощена серветка, ланчбокс</a:t>
            </a:r>
            <a:endParaRPr b="1">
              <a:solidFill>
                <a:srgbClr val="595959"/>
              </a:solidFill>
              <a:latin typeface="Montserrat"/>
              <a:ea typeface="Montserrat"/>
              <a:cs typeface="Montserrat"/>
              <a:sym typeface="Montserrat"/>
            </a:endParaRPr>
          </a:p>
        </p:txBody>
      </p:sp>
      <p:pic>
        <p:nvPicPr>
          <p:cNvPr id="546" name="Google Shape;546;p47"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547" name="Google Shape;547;p47"/>
          <p:cNvPicPr preferRelativeResize="0"/>
          <p:nvPr/>
        </p:nvPicPr>
        <p:blipFill>
          <a:blip r:embed="rId4">
            <a:alphaModFix/>
          </a:blip>
          <a:stretch>
            <a:fillRect/>
          </a:stretch>
        </p:blipFill>
        <p:spPr>
          <a:xfrm>
            <a:off x="1679500" y="967200"/>
            <a:ext cx="2402649" cy="2782349"/>
          </a:xfrm>
          <a:prstGeom prst="rect">
            <a:avLst/>
          </a:prstGeom>
          <a:noFill/>
          <a:ln>
            <a:noFill/>
          </a:ln>
        </p:spPr>
      </p:pic>
      <p:pic>
        <p:nvPicPr>
          <p:cNvPr id="548" name="Google Shape;548;p47"/>
          <p:cNvPicPr preferRelativeResize="0"/>
          <p:nvPr/>
        </p:nvPicPr>
        <p:blipFill rotWithShape="1">
          <a:blip r:embed="rId5">
            <a:alphaModFix/>
          </a:blip>
          <a:srcRect b="3640" l="1559" r="48300" t="55690"/>
          <a:stretch/>
        </p:blipFill>
        <p:spPr>
          <a:xfrm>
            <a:off x="5129275" y="1747295"/>
            <a:ext cx="1971000" cy="159866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8"/>
          <p:cNvSpPr/>
          <p:nvPr/>
        </p:nvSpPr>
        <p:spPr>
          <a:xfrm>
            <a:off x="473000" y="505420"/>
            <a:ext cx="8086500" cy="4192200"/>
          </a:xfrm>
          <a:prstGeom prst="roundRect">
            <a:avLst>
              <a:gd fmla="val 6337" name="adj"/>
            </a:avLst>
          </a:prstGeom>
          <a:solidFill>
            <a:srgbClr val="B1ECC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4" name="Google Shape;554;p48"/>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Паперові серветки</a:t>
            </a:r>
            <a:endParaRPr b="1">
              <a:solidFill>
                <a:srgbClr val="595959"/>
              </a:solidFill>
              <a:latin typeface="Montserrat"/>
              <a:ea typeface="Montserrat"/>
              <a:cs typeface="Montserrat"/>
              <a:sym typeface="Montserrat"/>
            </a:endParaRPr>
          </a:p>
        </p:txBody>
      </p:sp>
      <p:pic>
        <p:nvPicPr>
          <p:cNvPr id="555" name="Google Shape;555;p48"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556" name="Google Shape;556;p48"/>
          <p:cNvPicPr preferRelativeResize="0"/>
          <p:nvPr/>
        </p:nvPicPr>
        <p:blipFill rotWithShape="1">
          <a:blip r:embed="rId4">
            <a:alphaModFix/>
          </a:blip>
          <a:srcRect b="0" l="0" r="41820" t="0"/>
          <a:stretch/>
        </p:blipFill>
        <p:spPr>
          <a:xfrm>
            <a:off x="1655750" y="1156475"/>
            <a:ext cx="2136376" cy="244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49"/>
          <p:cNvSpPr/>
          <p:nvPr/>
        </p:nvSpPr>
        <p:spPr>
          <a:xfrm>
            <a:off x="473000" y="505420"/>
            <a:ext cx="8086500" cy="4192200"/>
          </a:xfrm>
          <a:prstGeom prst="roundRect">
            <a:avLst>
              <a:gd fmla="val 6337" name="adj"/>
            </a:avLst>
          </a:prstGeom>
          <a:solidFill>
            <a:srgbClr val="B1ECC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2" name="Google Shape;562;p49" title="zamina.png"/>
          <p:cNvPicPr preferRelativeResize="0"/>
          <p:nvPr/>
        </p:nvPicPr>
        <p:blipFill rotWithShape="1">
          <a:blip r:embed="rId3">
            <a:alphaModFix/>
          </a:blip>
          <a:srcRect b="0" l="34768" r="0" t="0"/>
          <a:stretch/>
        </p:blipFill>
        <p:spPr>
          <a:xfrm>
            <a:off x="3709428" y="1036725"/>
            <a:ext cx="3041375" cy="3109826"/>
          </a:xfrm>
          <a:prstGeom prst="rect">
            <a:avLst/>
          </a:prstGeom>
          <a:noFill/>
          <a:ln>
            <a:noFill/>
          </a:ln>
        </p:spPr>
      </p:pic>
      <p:sp>
        <p:nvSpPr>
          <p:cNvPr id="563" name="Google Shape;563;p49"/>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Паперові серветки</a:t>
            </a:r>
            <a:endParaRPr b="1">
              <a:solidFill>
                <a:srgbClr val="595959"/>
              </a:solidFill>
              <a:latin typeface="Montserrat"/>
              <a:ea typeface="Montserrat"/>
              <a:cs typeface="Montserrat"/>
              <a:sym typeface="Montserrat"/>
            </a:endParaRPr>
          </a:p>
        </p:txBody>
      </p:sp>
      <p:sp>
        <p:nvSpPr>
          <p:cNvPr id="564" name="Google Shape;564;p49"/>
          <p:cNvSpPr txBox="1"/>
          <p:nvPr/>
        </p:nvSpPr>
        <p:spPr>
          <a:xfrm>
            <a:off x="5068937"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solidFill>
                  <a:schemeClr val="dk1"/>
                </a:solidFill>
                <a:latin typeface="Montserrat"/>
                <a:ea typeface="Montserrat"/>
                <a:cs typeface="Montserrat"/>
                <a:sym typeface="Montserrat"/>
              </a:rPr>
              <a:t> Бавовняна хустинка</a:t>
            </a:r>
            <a:endParaRPr b="1">
              <a:solidFill>
                <a:schemeClr val="dk1"/>
              </a:solidFill>
              <a:latin typeface="Montserrat"/>
              <a:ea typeface="Montserrat"/>
              <a:cs typeface="Montserrat"/>
              <a:sym typeface="Montserrat"/>
            </a:endParaRPr>
          </a:p>
        </p:txBody>
      </p:sp>
      <p:pic>
        <p:nvPicPr>
          <p:cNvPr id="565" name="Google Shape;565;p49"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566" name="Google Shape;566;p49"/>
          <p:cNvPicPr preferRelativeResize="0"/>
          <p:nvPr/>
        </p:nvPicPr>
        <p:blipFill rotWithShape="1">
          <a:blip r:embed="rId4">
            <a:alphaModFix/>
          </a:blip>
          <a:srcRect b="0" l="0" r="41820" t="0"/>
          <a:stretch/>
        </p:blipFill>
        <p:spPr>
          <a:xfrm>
            <a:off x="1655750" y="1156475"/>
            <a:ext cx="2136376" cy="2448000"/>
          </a:xfrm>
          <a:prstGeom prst="rect">
            <a:avLst/>
          </a:prstGeom>
          <a:noFill/>
          <a:ln>
            <a:noFill/>
          </a:ln>
        </p:spPr>
      </p:pic>
      <p:pic>
        <p:nvPicPr>
          <p:cNvPr id="567" name="Google Shape;567;p49"/>
          <p:cNvPicPr preferRelativeResize="0"/>
          <p:nvPr/>
        </p:nvPicPr>
        <p:blipFill rotWithShape="1">
          <a:blip r:embed="rId5">
            <a:alphaModFix/>
          </a:blip>
          <a:srcRect b="7369" l="-4900" r="66286" t="5424"/>
          <a:stretch/>
        </p:blipFill>
        <p:spPr>
          <a:xfrm>
            <a:off x="5430075" y="1331788"/>
            <a:ext cx="1444773" cy="21751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50"/>
          <p:cNvSpPr/>
          <p:nvPr/>
        </p:nvSpPr>
        <p:spPr>
          <a:xfrm>
            <a:off x="473000" y="505420"/>
            <a:ext cx="8086500" cy="4192200"/>
          </a:xfrm>
          <a:prstGeom prst="roundRect">
            <a:avLst>
              <a:gd fmla="val 6337" name="adj"/>
            </a:avLst>
          </a:prstGeom>
          <a:solidFill>
            <a:srgbClr val="FFC1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3" name="Google Shape;573;p50"/>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Печиво </a:t>
            </a:r>
            <a:br>
              <a:rPr b="1" lang="uk">
                <a:latin typeface="Montserrat"/>
                <a:ea typeface="Montserrat"/>
                <a:cs typeface="Montserrat"/>
                <a:sym typeface="Montserrat"/>
              </a:rPr>
            </a:br>
            <a:r>
              <a:rPr b="1" lang="uk">
                <a:latin typeface="Montserrat"/>
                <a:ea typeface="Montserrat"/>
                <a:cs typeface="Montserrat"/>
                <a:sym typeface="Montserrat"/>
              </a:rPr>
              <a:t>в порційному пакованні</a:t>
            </a:r>
            <a:endParaRPr b="1">
              <a:solidFill>
                <a:srgbClr val="595959"/>
              </a:solidFill>
              <a:latin typeface="Montserrat"/>
              <a:ea typeface="Montserrat"/>
              <a:cs typeface="Montserrat"/>
              <a:sym typeface="Montserrat"/>
            </a:endParaRPr>
          </a:p>
        </p:txBody>
      </p:sp>
      <p:pic>
        <p:nvPicPr>
          <p:cNvPr id="574" name="Google Shape;574;p50"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575" name="Google Shape;575;p50"/>
          <p:cNvPicPr preferRelativeResize="0"/>
          <p:nvPr/>
        </p:nvPicPr>
        <p:blipFill>
          <a:blip r:embed="rId4">
            <a:alphaModFix/>
          </a:blip>
          <a:stretch>
            <a:fillRect/>
          </a:stretch>
        </p:blipFill>
        <p:spPr>
          <a:xfrm rot="-5252832">
            <a:off x="1839220" y="1845421"/>
            <a:ext cx="1857499" cy="112138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51"/>
          <p:cNvSpPr/>
          <p:nvPr/>
        </p:nvSpPr>
        <p:spPr>
          <a:xfrm>
            <a:off x="473000" y="505420"/>
            <a:ext cx="8086500" cy="4192200"/>
          </a:xfrm>
          <a:prstGeom prst="roundRect">
            <a:avLst>
              <a:gd fmla="val 6337" name="adj"/>
            </a:avLst>
          </a:prstGeom>
          <a:solidFill>
            <a:srgbClr val="FFC1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81" name="Google Shape;581;p51" title="zamina.png"/>
          <p:cNvPicPr preferRelativeResize="0"/>
          <p:nvPr/>
        </p:nvPicPr>
        <p:blipFill rotWithShape="1">
          <a:blip r:embed="rId3">
            <a:alphaModFix/>
          </a:blip>
          <a:srcRect b="0" l="34768" r="0" t="0"/>
          <a:stretch/>
        </p:blipFill>
        <p:spPr>
          <a:xfrm>
            <a:off x="3709428" y="1036725"/>
            <a:ext cx="3041375" cy="3109826"/>
          </a:xfrm>
          <a:prstGeom prst="rect">
            <a:avLst/>
          </a:prstGeom>
          <a:noFill/>
          <a:ln>
            <a:noFill/>
          </a:ln>
        </p:spPr>
      </p:pic>
      <p:sp>
        <p:nvSpPr>
          <p:cNvPr id="582" name="Google Shape;582;p51"/>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Печиво </a:t>
            </a:r>
            <a:br>
              <a:rPr b="1" lang="uk">
                <a:latin typeface="Montserrat"/>
                <a:ea typeface="Montserrat"/>
                <a:cs typeface="Montserrat"/>
                <a:sym typeface="Montserrat"/>
              </a:rPr>
            </a:br>
            <a:r>
              <a:rPr b="1" lang="uk">
                <a:latin typeface="Montserrat"/>
                <a:ea typeface="Montserrat"/>
                <a:cs typeface="Montserrat"/>
                <a:sym typeface="Montserrat"/>
              </a:rPr>
              <a:t>в порційному пакованні</a:t>
            </a:r>
            <a:endParaRPr b="1">
              <a:solidFill>
                <a:srgbClr val="595959"/>
              </a:solidFill>
              <a:latin typeface="Montserrat"/>
              <a:ea typeface="Montserrat"/>
              <a:cs typeface="Montserrat"/>
              <a:sym typeface="Montserrat"/>
            </a:endParaRPr>
          </a:p>
        </p:txBody>
      </p:sp>
      <p:sp>
        <p:nvSpPr>
          <p:cNvPr id="583" name="Google Shape;583;p51"/>
          <p:cNvSpPr txBox="1"/>
          <p:nvPr/>
        </p:nvSpPr>
        <p:spPr>
          <a:xfrm>
            <a:off x="5068937"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solidFill>
                  <a:schemeClr val="dk1"/>
                </a:solidFill>
                <a:latin typeface="Montserrat"/>
                <a:ea typeface="Montserrat"/>
                <a:cs typeface="Montserrat"/>
                <a:sym typeface="Montserrat"/>
              </a:rPr>
              <a:t> Велика пачка печива</a:t>
            </a:r>
            <a:endParaRPr b="1">
              <a:solidFill>
                <a:schemeClr val="dk1"/>
              </a:solidFill>
              <a:latin typeface="Montserrat"/>
              <a:ea typeface="Montserrat"/>
              <a:cs typeface="Montserrat"/>
              <a:sym typeface="Montserrat"/>
            </a:endParaRPr>
          </a:p>
        </p:txBody>
      </p:sp>
      <p:pic>
        <p:nvPicPr>
          <p:cNvPr id="584" name="Google Shape;584;p51"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585" name="Google Shape;585;p51"/>
          <p:cNvPicPr preferRelativeResize="0"/>
          <p:nvPr/>
        </p:nvPicPr>
        <p:blipFill rotWithShape="1">
          <a:blip r:embed="rId4">
            <a:alphaModFix/>
          </a:blip>
          <a:srcRect b="0" l="0" r="51569" t="0"/>
          <a:stretch/>
        </p:blipFill>
        <p:spPr>
          <a:xfrm>
            <a:off x="5004101" y="1063268"/>
            <a:ext cx="2035826" cy="2802340"/>
          </a:xfrm>
          <a:prstGeom prst="rect">
            <a:avLst/>
          </a:prstGeom>
          <a:noFill/>
          <a:ln>
            <a:noFill/>
          </a:ln>
        </p:spPr>
      </p:pic>
      <p:pic>
        <p:nvPicPr>
          <p:cNvPr id="586" name="Google Shape;586;p51"/>
          <p:cNvPicPr preferRelativeResize="0"/>
          <p:nvPr/>
        </p:nvPicPr>
        <p:blipFill>
          <a:blip r:embed="rId5">
            <a:alphaModFix/>
          </a:blip>
          <a:stretch>
            <a:fillRect/>
          </a:stretch>
        </p:blipFill>
        <p:spPr>
          <a:xfrm rot="-5252832">
            <a:off x="1839220" y="1845421"/>
            <a:ext cx="1857499" cy="11213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p:nvPr/>
        </p:nvSpPr>
        <p:spPr>
          <a:xfrm>
            <a:off x="273850" y="2027625"/>
            <a:ext cx="8518800" cy="2685000"/>
          </a:xfrm>
          <a:prstGeom prst="roundRect">
            <a:avLst>
              <a:gd fmla="val 8737" name="adj"/>
            </a:avLst>
          </a:prstGeom>
          <a:solidFill>
            <a:srgbClr val="D7AD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6"/>
          <p:cNvSpPr txBox="1"/>
          <p:nvPr/>
        </p:nvSpPr>
        <p:spPr>
          <a:xfrm>
            <a:off x="464775" y="429725"/>
            <a:ext cx="7364400" cy="1278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uk" sz="2300">
                <a:solidFill>
                  <a:srgbClr val="0B264A"/>
                </a:solidFill>
                <a:latin typeface="Montserrat"/>
                <a:ea typeface="Montserrat"/>
                <a:cs typeface="Montserrat"/>
                <a:sym typeface="Montserrat"/>
              </a:rPr>
              <a:t>Тобто за рік українці викидають сміття понад </a:t>
            </a:r>
            <a:endParaRPr b="1" sz="2500">
              <a:solidFill>
                <a:srgbClr val="0B264A"/>
              </a:solidFill>
              <a:latin typeface="Open Sans"/>
              <a:ea typeface="Open Sans"/>
              <a:cs typeface="Open Sans"/>
              <a:sym typeface="Open Sans"/>
            </a:endParaRPr>
          </a:p>
        </p:txBody>
      </p:sp>
      <p:sp>
        <p:nvSpPr>
          <p:cNvPr id="93" name="Google Shape;93;p16"/>
          <p:cNvSpPr txBox="1"/>
          <p:nvPr/>
        </p:nvSpPr>
        <p:spPr>
          <a:xfrm>
            <a:off x="421200" y="639284"/>
            <a:ext cx="6712800" cy="110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6000">
                <a:solidFill>
                  <a:srgbClr val="00AFEF"/>
                </a:solidFill>
                <a:latin typeface="Montserrat"/>
                <a:ea typeface="Montserrat"/>
                <a:cs typeface="Montserrat"/>
                <a:sym typeface="Montserrat"/>
              </a:rPr>
              <a:t>10 000 000 тонн</a:t>
            </a:r>
            <a:endParaRPr sz="6000">
              <a:solidFill>
                <a:srgbClr val="00AFEF"/>
              </a:solidFill>
            </a:endParaRPr>
          </a:p>
        </p:txBody>
      </p:sp>
      <p:sp>
        <p:nvSpPr>
          <p:cNvPr id="94" name="Google Shape;94;p16"/>
          <p:cNvSpPr txBox="1"/>
          <p:nvPr/>
        </p:nvSpPr>
        <p:spPr>
          <a:xfrm>
            <a:off x="238000" y="3647703"/>
            <a:ext cx="2716800" cy="579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uk" sz="2600">
                <a:solidFill>
                  <a:srgbClr val="0B264A"/>
                </a:solidFill>
                <a:latin typeface="Montserrat"/>
                <a:ea typeface="Montserrat"/>
                <a:cs typeface="Montserrat"/>
                <a:sym typeface="Montserrat"/>
              </a:rPr>
              <a:t>2 500 000</a:t>
            </a:r>
            <a:endParaRPr b="1" sz="2600">
              <a:solidFill>
                <a:srgbClr val="0B264A"/>
              </a:solidFill>
              <a:latin typeface="Montserrat"/>
              <a:ea typeface="Montserrat"/>
              <a:cs typeface="Montserrat"/>
              <a:sym typeface="Montserrat"/>
            </a:endParaRPr>
          </a:p>
        </p:txBody>
      </p:sp>
      <p:sp>
        <p:nvSpPr>
          <p:cNvPr id="95" name="Google Shape;95;p16"/>
          <p:cNvSpPr txBox="1"/>
          <p:nvPr/>
        </p:nvSpPr>
        <p:spPr>
          <a:xfrm>
            <a:off x="231520" y="4004082"/>
            <a:ext cx="2716800" cy="579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uk">
                <a:solidFill>
                  <a:srgbClr val="0B264A"/>
                </a:solidFill>
                <a:latin typeface="Montserrat SemiBold"/>
                <a:ea typeface="Montserrat SemiBold"/>
                <a:cs typeface="Montserrat SemiBold"/>
                <a:sym typeface="Montserrat SemiBold"/>
              </a:rPr>
              <a:t>індійських слонів</a:t>
            </a:r>
            <a:endParaRPr>
              <a:solidFill>
                <a:srgbClr val="0B264A"/>
              </a:solidFill>
              <a:latin typeface="Montserrat SemiBold"/>
              <a:ea typeface="Montserrat SemiBold"/>
              <a:cs typeface="Montserrat SemiBold"/>
              <a:sym typeface="Montserrat SemiBold"/>
            </a:endParaRPr>
          </a:p>
        </p:txBody>
      </p:sp>
      <p:sp>
        <p:nvSpPr>
          <p:cNvPr id="96" name="Google Shape;96;p16"/>
          <p:cNvSpPr txBox="1"/>
          <p:nvPr/>
        </p:nvSpPr>
        <p:spPr>
          <a:xfrm>
            <a:off x="128914" y="2162712"/>
            <a:ext cx="2716800" cy="579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uk">
                <a:solidFill>
                  <a:srgbClr val="0B264A"/>
                </a:solidFill>
                <a:latin typeface="Montserrat SemiBold"/>
                <a:ea typeface="Montserrat SemiBold"/>
                <a:cs typeface="Montserrat SemiBold"/>
                <a:sym typeface="Montserrat SemiBold"/>
              </a:rPr>
              <a:t>це як</a:t>
            </a:r>
            <a:endParaRPr>
              <a:solidFill>
                <a:srgbClr val="0B264A"/>
              </a:solidFill>
              <a:latin typeface="Montserrat SemiBold"/>
              <a:ea typeface="Montserrat SemiBold"/>
              <a:cs typeface="Montserrat SemiBold"/>
              <a:sym typeface="Montserrat SemiBold"/>
            </a:endParaRPr>
          </a:p>
        </p:txBody>
      </p:sp>
      <p:sp>
        <p:nvSpPr>
          <p:cNvPr id="97" name="Google Shape;97;p16"/>
          <p:cNvSpPr txBox="1"/>
          <p:nvPr/>
        </p:nvSpPr>
        <p:spPr>
          <a:xfrm>
            <a:off x="3093700" y="3647703"/>
            <a:ext cx="2716800" cy="579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uk" sz="2600">
                <a:solidFill>
                  <a:srgbClr val="0B264A"/>
                </a:solidFill>
                <a:latin typeface="Montserrat"/>
                <a:ea typeface="Montserrat"/>
                <a:cs typeface="Montserrat"/>
                <a:sym typeface="Montserrat"/>
              </a:rPr>
              <a:t>80 000</a:t>
            </a:r>
            <a:endParaRPr b="1" sz="2600">
              <a:solidFill>
                <a:srgbClr val="0B264A"/>
              </a:solidFill>
              <a:latin typeface="Montserrat"/>
              <a:ea typeface="Montserrat"/>
              <a:cs typeface="Montserrat"/>
              <a:sym typeface="Montserrat"/>
            </a:endParaRPr>
          </a:p>
        </p:txBody>
      </p:sp>
      <p:sp>
        <p:nvSpPr>
          <p:cNvPr id="98" name="Google Shape;98;p16"/>
          <p:cNvSpPr txBox="1"/>
          <p:nvPr/>
        </p:nvSpPr>
        <p:spPr>
          <a:xfrm>
            <a:off x="3087220" y="4004082"/>
            <a:ext cx="2716800" cy="579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uk">
                <a:solidFill>
                  <a:srgbClr val="0B264A"/>
                </a:solidFill>
                <a:latin typeface="Montserrat SemiBold"/>
                <a:ea typeface="Montserrat SemiBold"/>
                <a:cs typeface="Montserrat SemiBold"/>
                <a:sym typeface="Montserrat SemiBold"/>
              </a:rPr>
              <a:t>завантажених</a:t>
            </a:r>
            <a:br>
              <a:rPr lang="uk">
                <a:solidFill>
                  <a:srgbClr val="0B264A"/>
                </a:solidFill>
                <a:latin typeface="Montserrat SemiBold"/>
                <a:ea typeface="Montserrat SemiBold"/>
                <a:cs typeface="Montserrat SemiBold"/>
                <a:sym typeface="Montserrat SemiBold"/>
              </a:rPr>
            </a:br>
            <a:r>
              <a:rPr lang="uk">
                <a:solidFill>
                  <a:srgbClr val="0B264A"/>
                </a:solidFill>
                <a:latin typeface="Montserrat SemiBold"/>
                <a:ea typeface="Montserrat SemiBold"/>
                <a:cs typeface="Montserrat SemiBold"/>
                <a:sym typeface="Montserrat SemiBold"/>
              </a:rPr>
              <a:t>літаків Boeing 747</a:t>
            </a:r>
            <a:endParaRPr>
              <a:solidFill>
                <a:srgbClr val="0B264A"/>
              </a:solidFill>
              <a:latin typeface="Montserrat SemiBold"/>
              <a:ea typeface="Montserrat SemiBold"/>
              <a:cs typeface="Montserrat SemiBold"/>
              <a:sym typeface="Montserrat SemiBold"/>
            </a:endParaRPr>
          </a:p>
        </p:txBody>
      </p:sp>
      <p:sp>
        <p:nvSpPr>
          <p:cNvPr id="99" name="Google Shape;99;p16"/>
          <p:cNvSpPr txBox="1"/>
          <p:nvPr/>
        </p:nvSpPr>
        <p:spPr>
          <a:xfrm>
            <a:off x="2996520" y="2150806"/>
            <a:ext cx="2716800" cy="579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uk">
                <a:solidFill>
                  <a:srgbClr val="0B264A"/>
                </a:solidFill>
                <a:latin typeface="Montserrat SemiBold"/>
                <a:ea typeface="Montserrat SemiBold"/>
                <a:cs typeface="Montserrat SemiBold"/>
                <a:sym typeface="Montserrat SemiBold"/>
              </a:rPr>
              <a:t>або</a:t>
            </a:r>
            <a:endParaRPr>
              <a:solidFill>
                <a:srgbClr val="0B264A"/>
              </a:solidFill>
              <a:latin typeface="Montserrat SemiBold"/>
              <a:ea typeface="Montserrat SemiBold"/>
              <a:cs typeface="Montserrat SemiBold"/>
              <a:sym typeface="Montserrat SemiBold"/>
            </a:endParaRPr>
          </a:p>
        </p:txBody>
      </p:sp>
      <p:sp>
        <p:nvSpPr>
          <p:cNvPr id="100" name="Google Shape;100;p16"/>
          <p:cNvSpPr txBox="1"/>
          <p:nvPr/>
        </p:nvSpPr>
        <p:spPr>
          <a:xfrm>
            <a:off x="6013125" y="3647703"/>
            <a:ext cx="2716800" cy="579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uk" sz="2600">
                <a:solidFill>
                  <a:srgbClr val="0B264A"/>
                </a:solidFill>
                <a:latin typeface="Montserrat"/>
                <a:ea typeface="Montserrat"/>
                <a:cs typeface="Montserrat"/>
                <a:sym typeface="Montserrat"/>
              </a:rPr>
              <a:t>10 м,</a:t>
            </a:r>
            <a:endParaRPr b="1" sz="2600">
              <a:solidFill>
                <a:srgbClr val="0B264A"/>
              </a:solidFill>
              <a:latin typeface="Montserrat"/>
              <a:ea typeface="Montserrat"/>
              <a:cs typeface="Montserrat"/>
              <a:sym typeface="Montserrat"/>
            </a:endParaRPr>
          </a:p>
        </p:txBody>
      </p:sp>
      <p:sp>
        <p:nvSpPr>
          <p:cNvPr id="101" name="Google Shape;101;p16"/>
          <p:cNvSpPr txBox="1"/>
          <p:nvPr/>
        </p:nvSpPr>
        <p:spPr>
          <a:xfrm>
            <a:off x="6006645" y="4004082"/>
            <a:ext cx="2716800" cy="579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lang="uk">
                <a:solidFill>
                  <a:srgbClr val="0B264A"/>
                </a:solidFill>
                <a:latin typeface="Montserrat SemiBold"/>
                <a:ea typeface="Montserrat SemiBold"/>
                <a:cs typeface="Montserrat SemiBold"/>
                <a:sym typeface="Montserrat SemiBold"/>
              </a:rPr>
              <a:t>що покриває</a:t>
            </a:r>
            <a:br>
              <a:rPr lang="uk">
                <a:solidFill>
                  <a:srgbClr val="0B264A"/>
                </a:solidFill>
                <a:latin typeface="Montserrat SemiBold"/>
                <a:ea typeface="Montserrat SemiBold"/>
                <a:cs typeface="Montserrat SemiBold"/>
                <a:sym typeface="Montserrat SemiBold"/>
              </a:rPr>
            </a:br>
            <a:r>
              <a:rPr lang="uk">
                <a:solidFill>
                  <a:srgbClr val="0B264A"/>
                </a:solidFill>
                <a:latin typeface="Montserrat SemiBold"/>
                <a:ea typeface="Montserrat SemiBold"/>
                <a:cs typeface="Montserrat SemiBold"/>
                <a:sym typeface="Montserrat SemiBold"/>
              </a:rPr>
              <a:t>площу Києва</a:t>
            </a:r>
            <a:endParaRPr>
              <a:solidFill>
                <a:srgbClr val="0B264A"/>
              </a:solidFill>
              <a:latin typeface="Montserrat SemiBold"/>
              <a:ea typeface="Montserrat SemiBold"/>
              <a:cs typeface="Montserrat SemiBold"/>
              <a:sym typeface="Montserrat SemiBold"/>
            </a:endParaRPr>
          </a:p>
        </p:txBody>
      </p:sp>
      <p:sp>
        <p:nvSpPr>
          <p:cNvPr id="102" name="Google Shape;102;p16"/>
          <p:cNvSpPr txBox="1"/>
          <p:nvPr/>
        </p:nvSpPr>
        <p:spPr>
          <a:xfrm>
            <a:off x="5969524" y="2150806"/>
            <a:ext cx="2716800" cy="579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lang="uk">
                <a:solidFill>
                  <a:srgbClr val="0B264A"/>
                </a:solidFill>
                <a:latin typeface="Montserrat SemiBold"/>
                <a:ea typeface="Montserrat SemiBold"/>
                <a:cs typeface="Montserrat SemiBold"/>
                <a:sym typeface="Montserrat SemiBold"/>
              </a:rPr>
              <a:t>або гора</a:t>
            </a:r>
            <a:br>
              <a:rPr lang="uk">
                <a:solidFill>
                  <a:srgbClr val="0B264A"/>
                </a:solidFill>
                <a:latin typeface="Montserrat SemiBold"/>
                <a:ea typeface="Montserrat SemiBold"/>
                <a:cs typeface="Montserrat SemiBold"/>
                <a:sym typeface="Montserrat SemiBold"/>
              </a:rPr>
            </a:br>
            <a:r>
              <a:rPr lang="uk">
                <a:solidFill>
                  <a:srgbClr val="0B264A"/>
                </a:solidFill>
                <a:latin typeface="Montserrat SemiBold"/>
                <a:ea typeface="Montserrat SemiBold"/>
                <a:cs typeface="Montserrat SemiBold"/>
                <a:sym typeface="Montserrat SemiBold"/>
              </a:rPr>
              <a:t>заввишки</a:t>
            </a:r>
            <a:endParaRPr>
              <a:solidFill>
                <a:srgbClr val="0B264A"/>
              </a:solidFill>
              <a:latin typeface="Montserrat SemiBold"/>
              <a:ea typeface="Montserrat SemiBold"/>
              <a:cs typeface="Montserrat SemiBold"/>
              <a:sym typeface="Montserrat SemiBold"/>
            </a:endParaRPr>
          </a:p>
        </p:txBody>
      </p:sp>
      <p:pic>
        <p:nvPicPr>
          <p:cNvPr id="103" name="Google Shape;103;p16"/>
          <p:cNvPicPr preferRelativeResize="0"/>
          <p:nvPr/>
        </p:nvPicPr>
        <p:blipFill>
          <a:blip r:embed="rId3">
            <a:alphaModFix/>
          </a:blip>
          <a:stretch>
            <a:fillRect/>
          </a:stretch>
        </p:blipFill>
        <p:spPr>
          <a:xfrm>
            <a:off x="630023" y="2442000"/>
            <a:ext cx="1519057" cy="1168750"/>
          </a:xfrm>
          <a:prstGeom prst="rect">
            <a:avLst/>
          </a:prstGeom>
          <a:noFill/>
          <a:ln>
            <a:noFill/>
          </a:ln>
        </p:spPr>
      </p:pic>
      <p:pic>
        <p:nvPicPr>
          <p:cNvPr id="104" name="Google Shape;104;p16"/>
          <p:cNvPicPr preferRelativeResize="0"/>
          <p:nvPr/>
        </p:nvPicPr>
        <p:blipFill>
          <a:blip r:embed="rId4">
            <a:alphaModFix/>
          </a:blip>
          <a:stretch>
            <a:fillRect/>
          </a:stretch>
        </p:blipFill>
        <p:spPr>
          <a:xfrm>
            <a:off x="6706529" y="2478950"/>
            <a:ext cx="1242793" cy="1168750"/>
          </a:xfrm>
          <a:prstGeom prst="rect">
            <a:avLst/>
          </a:prstGeom>
          <a:noFill/>
          <a:ln>
            <a:noFill/>
          </a:ln>
        </p:spPr>
      </p:pic>
      <p:pic>
        <p:nvPicPr>
          <p:cNvPr id="105" name="Google Shape;105;p16"/>
          <p:cNvPicPr preferRelativeResize="0"/>
          <p:nvPr/>
        </p:nvPicPr>
        <p:blipFill>
          <a:blip r:embed="rId5">
            <a:alphaModFix/>
          </a:blip>
          <a:stretch>
            <a:fillRect/>
          </a:stretch>
        </p:blipFill>
        <p:spPr>
          <a:xfrm>
            <a:off x="3218325" y="2388050"/>
            <a:ext cx="2378600" cy="9908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2"/>
          <p:cNvSpPr/>
          <p:nvPr/>
        </p:nvSpPr>
        <p:spPr>
          <a:xfrm>
            <a:off x="473000" y="505420"/>
            <a:ext cx="8086500" cy="4192200"/>
          </a:xfrm>
          <a:prstGeom prst="roundRect">
            <a:avLst>
              <a:gd fmla="val 6337" name="adj"/>
            </a:avLst>
          </a:prstGeom>
          <a:solidFill>
            <a:srgbClr val="ECD4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2" name="Google Shape;592;p52"/>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Пакет</a:t>
            </a:r>
            <a:endParaRPr b="1">
              <a:solidFill>
                <a:srgbClr val="595959"/>
              </a:solidFill>
              <a:latin typeface="Montserrat"/>
              <a:ea typeface="Montserrat"/>
              <a:cs typeface="Montserrat"/>
              <a:sym typeface="Montserrat"/>
            </a:endParaRPr>
          </a:p>
        </p:txBody>
      </p:sp>
      <p:pic>
        <p:nvPicPr>
          <p:cNvPr id="593" name="Google Shape;593;p52"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594" name="Google Shape;594;p52"/>
          <p:cNvPicPr preferRelativeResize="0"/>
          <p:nvPr/>
        </p:nvPicPr>
        <p:blipFill rotWithShape="1">
          <a:blip r:embed="rId4">
            <a:alphaModFix/>
          </a:blip>
          <a:srcRect b="41538" l="0" r="46074" t="0"/>
          <a:stretch/>
        </p:blipFill>
        <p:spPr>
          <a:xfrm>
            <a:off x="2078199" y="1660625"/>
            <a:ext cx="1522099" cy="16501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53"/>
          <p:cNvSpPr/>
          <p:nvPr/>
        </p:nvSpPr>
        <p:spPr>
          <a:xfrm>
            <a:off x="473000" y="505420"/>
            <a:ext cx="8086500" cy="4192200"/>
          </a:xfrm>
          <a:prstGeom prst="roundRect">
            <a:avLst>
              <a:gd fmla="val 6337" name="adj"/>
            </a:avLst>
          </a:prstGeom>
          <a:solidFill>
            <a:srgbClr val="ECD4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0" name="Google Shape;600;p53" title="zamina.png"/>
          <p:cNvPicPr preferRelativeResize="0"/>
          <p:nvPr/>
        </p:nvPicPr>
        <p:blipFill rotWithShape="1">
          <a:blip r:embed="rId3">
            <a:alphaModFix/>
          </a:blip>
          <a:srcRect b="0" l="34768" r="0" t="0"/>
          <a:stretch/>
        </p:blipFill>
        <p:spPr>
          <a:xfrm>
            <a:off x="3709428" y="1036725"/>
            <a:ext cx="3041375" cy="3109826"/>
          </a:xfrm>
          <a:prstGeom prst="rect">
            <a:avLst/>
          </a:prstGeom>
          <a:noFill/>
          <a:ln>
            <a:noFill/>
          </a:ln>
        </p:spPr>
      </p:pic>
      <p:sp>
        <p:nvSpPr>
          <p:cNvPr id="601" name="Google Shape;601;p53"/>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Пакет</a:t>
            </a:r>
            <a:endParaRPr b="1">
              <a:solidFill>
                <a:srgbClr val="595959"/>
              </a:solidFill>
              <a:latin typeface="Montserrat"/>
              <a:ea typeface="Montserrat"/>
              <a:cs typeface="Montserrat"/>
              <a:sym typeface="Montserrat"/>
            </a:endParaRPr>
          </a:p>
        </p:txBody>
      </p:sp>
      <p:sp>
        <p:nvSpPr>
          <p:cNvPr id="602" name="Google Shape;602;p53"/>
          <p:cNvSpPr txBox="1"/>
          <p:nvPr/>
        </p:nvSpPr>
        <p:spPr>
          <a:xfrm>
            <a:off x="5068937"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solidFill>
                  <a:schemeClr val="dk1"/>
                </a:solidFill>
                <a:latin typeface="Montserrat"/>
                <a:ea typeface="Montserrat"/>
                <a:cs typeface="Montserrat"/>
                <a:sym typeface="Montserrat"/>
              </a:rPr>
              <a:t> Шопер</a:t>
            </a:r>
            <a:endParaRPr b="1">
              <a:solidFill>
                <a:schemeClr val="dk2"/>
              </a:solidFill>
              <a:latin typeface="Montserrat"/>
              <a:ea typeface="Montserrat"/>
              <a:cs typeface="Montserrat"/>
              <a:sym typeface="Montserrat"/>
            </a:endParaRPr>
          </a:p>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p:txBody>
      </p:sp>
      <p:pic>
        <p:nvPicPr>
          <p:cNvPr id="603" name="Google Shape;603;p53"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604" name="Google Shape;604;p53"/>
          <p:cNvPicPr preferRelativeResize="0"/>
          <p:nvPr/>
        </p:nvPicPr>
        <p:blipFill rotWithShape="1">
          <a:blip r:embed="rId4">
            <a:alphaModFix/>
          </a:blip>
          <a:srcRect b="47263" l="0" r="52119" t="0"/>
          <a:stretch/>
        </p:blipFill>
        <p:spPr>
          <a:xfrm>
            <a:off x="5129423" y="1535651"/>
            <a:ext cx="1772224" cy="1951949"/>
          </a:xfrm>
          <a:prstGeom prst="rect">
            <a:avLst/>
          </a:prstGeom>
          <a:noFill/>
          <a:ln>
            <a:noFill/>
          </a:ln>
        </p:spPr>
      </p:pic>
      <p:pic>
        <p:nvPicPr>
          <p:cNvPr id="605" name="Google Shape;605;p53"/>
          <p:cNvPicPr preferRelativeResize="0"/>
          <p:nvPr/>
        </p:nvPicPr>
        <p:blipFill rotWithShape="1">
          <a:blip r:embed="rId5">
            <a:alphaModFix/>
          </a:blip>
          <a:srcRect b="41538" l="0" r="46074" t="0"/>
          <a:stretch/>
        </p:blipFill>
        <p:spPr>
          <a:xfrm>
            <a:off x="2078199" y="1660625"/>
            <a:ext cx="1522099" cy="1650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4"/>
          <p:cNvSpPr/>
          <p:nvPr/>
        </p:nvSpPr>
        <p:spPr>
          <a:xfrm>
            <a:off x="473000" y="505420"/>
            <a:ext cx="8086500" cy="4192200"/>
          </a:xfrm>
          <a:prstGeom prst="roundRect">
            <a:avLst>
              <a:gd fmla="val 6337" name="adj"/>
            </a:avLst>
          </a:prstGeom>
          <a:solidFill>
            <a:srgbClr val="FFED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1" name="Google Shape;611;p54"/>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Пластикова пляшка</a:t>
            </a:r>
            <a:endParaRPr b="1">
              <a:solidFill>
                <a:srgbClr val="595959"/>
              </a:solidFill>
              <a:latin typeface="Montserrat"/>
              <a:ea typeface="Montserrat"/>
              <a:cs typeface="Montserrat"/>
              <a:sym typeface="Montserrat"/>
            </a:endParaRPr>
          </a:p>
        </p:txBody>
      </p:sp>
      <p:pic>
        <p:nvPicPr>
          <p:cNvPr id="612" name="Google Shape;612;p54"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613" name="Google Shape;613;p54"/>
          <p:cNvPicPr preferRelativeResize="0"/>
          <p:nvPr/>
        </p:nvPicPr>
        <p:blipFill rotWithShape="1">
          <a:blip r:embed="rId4">
            <a:alphaModFix/>
          </a:blip>
          <a:srcRect b="40590" l="53170" r="0" t="947"/>
          <a:stretch/>
        </p:blipFill>
        <p:spPr>
          <a:xfrm>
            <a:off x="1941524" y="1069750"/>
            <a:ext cx="1971000" cy="24605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5"/>
          <p:cNvSpPr/>
          <p:nvPr/>
        </p:nvSpPr>
        <p:spPr>
          <a:xfrm>
            <a:off x="473000" y="505420"/>
            <a:ext cx="8086500" cy="4192200"/>
          </a:xfrm>
          <a:prstGeom prst="roundRect">
            <a:avLst>
              <a:gd fmla="val 6337" name="adj"/>
            </a:avLst>
          </a:prstGeom>
          <a:solidFill>
            <a:srgbClr val="FFED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19" name="Google Shape;619;p55" title="zamina.png"/>
          <p:cNvPicPr preferRelativeResize="0"/>
          <p:nvPr/>
        </p:nvPicPr>
        <p:blipFill rotWithShape="1">
          <a:blip r:embed="rId3">
            <a:alphaModFix/>
          </a:blip>
          <a:srcRect b="0" l="34768" r="0" t="0"/>
          <a:stretch/>
        </p:blipFill>
        <p:spPr>
          <a:xfrm>
            <a:off x="3709428" y="1036725"/>
            <a:ext cx="3041375" cy="3109826"/>
          </a:xfrm>
          <a:prstGeom prst="rect">
            <a:avLst/>
          </a:prstGeom>
          <a:noFill/>
          <a:ln>
            <a:noFill/>
          </a:ln>
        </p:spPr>
      </p:pic>
      <p:sp>
        <p:nvSpPr>
          <p:cNvPr id="620" name="Google Shape;620;p55"/>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Пластикова пляшка</a:t>
            </a:r>
            <a:endParaRPr b="1">
              <a:solidFill>
                <a:srgbClr val="595959"/>
              </a:solidFill>
              <a:latin typeface="Montserrat"/>
              <a:ea typeface="Montserrat"/>
              <a:cs typeface="Montserrat"/>
              <a:sym typeface="Montserrat"/>
            </a:endParaRPr>
          </a:p>
        </p:txBody>
      </p:sp>
      <p:sp>
        <p:nvSpPr>
          <p:cNvPr id="621" name="Google Shape;621;p55"/>
          <p:cNvSpPr txBox="1"/>
          <p:nvPr/>
        </p:nvSpPr>
        <p:spPr>
          <a:xfrm>
            <a:off x="5068937"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solidFill>
                  <a:schemeClr val="dk1"/>
                </a:solidFill>
                <a:latin typeface="Montserrat"/>
                <a:ea typeface="Montserrat"/>
                <a:cs typeface="Montserrat"/>
                <a:sym typeface="Montserrat"/>
              </a:rPr>
              <a:t>Багаторазова пляшка</a:t>
            </a:r>
            <a:endParaRPr b="1">
              <a:solidFill>
                <a:srgbClr val="595959"/>
              </a:solidFill>
              <a:latin typeface="Montserrat"/>
              <a:ea typeface="Montserrat"/>
              <a:cs typeface="Montserrat"/>
              <a:sym typeface="Montserrat"/>
            </a:endParaRPr>
          </a:p>
        </p:txBody>
      </p:sp>
      <p:pic>
        <p:nvPicPr>
          <p:cNvPr id="622" name="Google Shape;622;p55" title="zamina.png"/>
          <p:cNvPicPr preferRelativeResize="0"/>
          <p:nvPr/>
        </p:nvPicPr>
        <p:blipFill rotWithShape="1">
          <a:blip r:embed="rId3">
            <a:alphaModFix/>
          </a:blip>
          <a:srcRect b="0" l="0" r="68084" t="0"/>
          <a:stretch/>
        </p:blipFill>
        <p:spPr>
          <a:xfrm>
            <a:off x="1099100" y="1189125"/>
            <a:ext cx="1488075" cy="3109826"/>
          </a:xfrm>
          <a:prstGeom prst="rect">
            <a:avLst/>
          </a:prstGeom>
          <a:noFill/>
          <a:ln>
            <a:noFill/>
          </a:ln>
        </p:spPr>
      </p:pic>
      <p:pic>
        <p:nvPicPr>
          <p:cNvPr id="623" name="Google Shape;623;p55"/>
          <p:cNvPicPr preferRelativeResize="0"/>
          <p:nvPr/>
        </p:nvPicPr>
        <p:blipFill rotWithShape="1">
          <a:blip r:embed="rId4">
            <a:alphaModFix/>
          </a:blip>
          <a:srcRect b="48867" l="61581" r="12162" t="0"/>
          <a:stretch/>
        </p:blipFill>
        <p:spPr>
          <a:xfrm>
            <a:off x="5389100" y="1004325"/>
            <a:ext cx="1330650" cy="2591350"/>
          </a:xfrm>
          <a:prstGeom prst="rect">
            <a:avLst/>
          </a:prstGeom>
          <a:noFill/>
          <a:ln>
            <a:noFill/>
          </a:ln>
        </p:spPr>
      </p:pic>
      <p:pic>
        <p:nvPicPr>
          <p:cNvPr id="624" name="Google Shape;624;p55"/>
          <p:cNvPicPr preferRelativeResize="0"/>
          <p:nvPr/>
        </p:nvPicPr>
        <p:blipFill rotWithShape="1">
          <a:blip r:embed="rId5">
            <a:alphaModFix/>
          </a:blip>
          <a:srcRect b="40590" l="53170" r="0" t="947"/>
          <a:stretch/>
        </p:blipFill>
        <p:spPr>
          <a:xfrm>
            <a:off x="1941524" y="1069750"/>
            <a:ext cx="1971000" cy="24605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56"/>
          <p:cNvSpPr/>
          <p:nvPr/>
        </p:nvSpPr>
        <p:spPr>
          <a:xfrm>
            <a:off x="473000" y="505420"/>
            <a:ext cx="8086500" cy="4192200"/>
          </a:xfrm>
          <a:prstGeom prst="roundRect">
            <a:avLst>
              <a:gd fmla="val 6337" name="adj"/>
            </a:avLst>
          </a:prstGeom>
          <a:solidFill>
            <a:srgbClr val="D2F1D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0" name="Google Shape;630;p56"/>
          <p:cNvPicPr preferRelativeResize="0"/>
          <p:nvPr/>
        </p:nvPicPr>
        <p:blipFill rotWithShape="1">
          <a:blip r:embed="rId3">
            <a:alphaModFix/>
          </a:blip>
          <a:srcRect b="0" l="0" r="50000" t="0"/>
          <a:stretch/>
        </p:blipFill>
        <p:spPr>
          <a:xfrm>
            <a:off x="1632800" y="614975"/>
            <a:ext cx="2477975" cy="3303949"/>
          </a:xfrm>
          <a:prstGeom prst="rect">
            <a:avLst/>
          </a:prstGeom>
          <a:noFill/>
          <a:ln>
            <a:noFill/>
          </a:ln>
        </p:spPr>
      </p:pic>
      <p:sp>
        <p:nvSpPr>
          <p:cNvPr id="631" name="Google Shape;631;p56"/>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Квіти в обгортці</a:t>
            </a:r>
            <a:endParaRPr b="1">
              <a:solidFill>
                <a:srgbClr val="595959"/>
              </a:solidFill>
              <a:latin typeface="Montserrat"/>
              <a:ea typeface="Montserrat"/>
              <a:cs typeface="Montserrat"/>
              <a:sym typeface="Montserrat"/>
            </a:endParaRPr>
          </a:p>
        </p:txBody>
      </p:sp>
      <p:pic>
        <p:nvPicPr>
          <p:cNvPr id="632" name="Google Shape;632;p56" title="zamina.png"/>
          <p:cNvPicPr preferRelativeResize="0"/>
          <p:nvPr/>
        </p:nvPicPr>
        <p:blipFill rotWithShape="1">
          <a:blip r:embed="rId4">
            <a:alphaModFix/>
          </a:blip>
          <a:srcRect b="0" l="0" r="68084" t="0"/>
          <a:stretch/>
        </p:blipFill>
        <p:spPr>
          <a:xfrm>
            <a:off x="1099100" y="1189125"/>
            <a:ext cx="1488075" cy="31098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57"/>
          <p:cNvSpPr/>
          <p:nvPr/>
        </p:nvSpPr>
        <p:spPr>
          <a:xfrm>
            <a:off x="473000" y="505420"/>
            <a:ext cx="8086500" cy="4192200"/>
          </a:xfrm>
          <a:prstGeom prst="roundRect">
            <a:avLst>
              <a:gd fmla="val 6337" name="adj"/>
            </a:avLst>
          </a:prstGeom>
          <a:solidFill>
            <a:srgbClr val="D2F1D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8" name="Google Shape;638;p57"/>
          <p:cNvPicPr preferRelativeResize="0"/>
          <p:nvPr/>
        </p:nvPicPr>
        <p:blipFill rotWithShape="1">
          <a:blip r:embed="rId3">
            <a:alphaModFix/>
          </a:blip>
          <a:srcRect b="0" l="49000" r="1000" t="0"/>
          <a:stretch/>
        </p:blipFill>
        <p:spPr>
          <a:xfrm>
            <a:off x="4949247" y="712037"/>
            <a:ext cx="2332381" cy="3109824"/>
          </a:xfrm>
          <a:prstGeom prst="rect">
            <a:avLst/>
          </a:prstGeom>
          <a:noFill/>
          <a:ln>
            <a:noFill/>
          </a:ln>
        </p:spPr>
      </p:pic>
      <p:pic>
        <p:nvPicPr>
          <p:cNvPr id="639" name="Google Shape;639;p57"/>
          <p:cNvPicPr preferRelativeResize="0"/>
          <p:nvPr/>
        </p:nvPicPr>
        <p:blipFill rotWithShape="1">
          <a:blip r:embed="rId3">
            <a:alphaModFix/>
          </a:blip>
          <a:srcRect b="0" l="0" r="50000" t="0"/>
          <a:stretch/>
        </p:blipFill>
        <p:spPr>
          <a:xfrm>
            <a:off x="1632800" y="614975"/>
            <a:ext cx="2477975" cy="3303949"/>
          </a:xfrm>
          <a:prstGeom prst="rect">
            <a:avLst/>
          </a:prstGeom>
          <a:noFill/>
          <a:ln>
            <a:noFill/>
          </a:ln>
        </p:spPr>
      </p:pic>
      <p:sp>
        <p:nvSpPr>
          <p:cNvPr id="640" name="Google Shape;640;p57"/>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Квіти в обгортці</a:t>
            </a:r>
            <a:endParaRPr b="1">
              <a:solidFill>
                <a:srgbClr val="595959"/>
              </a:solidFill>
              <a:latin typeface="Montserrat"/>
              <a:ea typeface="Montserrat"/>
              <a:cs typeface="Montserrat"/>
              <a:sym typeface="Montserrat"/>
            </a:endParaRPr>
          </a:p>
        </p:txBody>
      </p:sp>
      <p:sp>
        <p:nvSpPr>
          <p:cNvPr id="641" name="Google Shape;641;p57"/>
          <p:cNvSpPr txBox="1"/>
          <p:nvPr/>
        </p:nvSpPr>
        <p:spPr>
          <a:xfrm>
            <a:off x="5068937"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solidFill>
                  <a:schemeClr val="dk1"/>
                </a:solidFill>
                <a:latin typeface="Montserrat"/>
                <a:ea typeface="Montserrat"/>
                <a:cs typeface="Montserrat"/>
                <a:sym typeface="Montserrat"/>
              </a:rPr>
              <a:t> Вазон</a:t>
            </a:r>
            <a:endParaRPr b="1">
              <a:solidFill>
                <a:schemeClr val="dk1"/>
              </a:solidFill>
              <a:latin typeface="Montserrat"/>
              <a:ea typeface="Montserrat"/>
              <a:cs typeface="Montserrat"/>
              <a:sym typeface="Montserrat"/>
            </a:endParaRPr>
          </a:p>
        </p:txBody>
      </p:sp>
      <p:pic>
        <p:nvPicPr>
          <p:cNvPr id="642" name="Google Shape;642;p57" title="zamina.png"/>
          <p:cNvPicPr preferRelativeResize="0"/>
          <p:nvPr/>
        </p:nvPicPr>
        <p:blipFill rotWithShape="1">
          <a:blip r:embed="rId4">
            <a:alphaModFix/>
          </a:blip>
          <a:srcRect b="0" l="0" r="68084" t="0"/>
          <a:stretch/>
        </p:blipFill>
        <p:spPr>
          <a:xfrm>
            <a:off x="1099100" y="1189125"/>
            <a:ext cx="1488075" cy="3109826"/>
          </a:xfrm>
          <a:prstGeom prst="rect">
            <a:avLst/>
          </a:prstGeom>
          <a:noFill/>
          <a:ln>
            <a:noFill/>
          </a:ln>
        </p:spPr>
      </p:pic>
      <p:pic>
        <p:nvPicPr>
          <p:cNvPr id="643" name="Google Shape;643;p57" title="zamina.png"/>
          <p:cNvPicPr preferRelativeResize="0"/>
          <p:nvPr/>
        </p:nvPicPr>
        <p:blipFill rotWithShape="1">
          <a:blip r:embed="rId4">
            <a:alphaModFix/>
          </a:blip>
          <a:srcRect b="0" l="34768" r="0" t="0"/>
          <a:stretch/>
        </p:blipFill>
        <p:spPr>
          <a:xfrm>
            <a:off x="3709428" y="1036725"/>
            <a:ext cx="3041375" cy="31098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58"/>
          <p:cNvSpPr/>
          <p:nvPr/>
        </p:nvSpPr>
        <p:spPr>
          <a:xfrm>
            <a:off x="473000" y="505420"/>
            <a:ext cx="8086500" cy="4192200"/>
          </a:xfrm>
          <a:prstGeom prst="roundRect">
            <a:avLst>
              <a:gd fmla="val 6337" name="adj"/>
            </a:avLst>
          </a:prstGeom>
          <a:solidFill>
            <a:srgbClr val="FFC1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9" name="Google Shape;649;p58"/>
          <p:cNvPicPr preferRelativeResize="0"/>
          <p:nvPr/>
        </p:nvPicPr>
        <p:blipFill rotWithShape="1">
          <a:blip r:embed="rId3">
            <a:alphaModFix/>
          </a:blip>
          <a:srcRect b="0" l="0" r="49078" t="0"/>
          <a:stretch/>
        </p:blipFill>
        <p:spPr>
          <a:xfrm>
            <a:off x="1619426" y="832950"/>
            <a:ext cx="2423524" cy="3172800"/>
          </a:xfrm>
          <a:prstGeom prst="rect">
            <a:avLst/>
          </a:prstGeom>
          <a:noFill/>
          <a:ln>
            <a:noFill/>
          </a:ln>
        </p:spPr>
      </p:pic>
      <p:sp>
        <p:nvSpPr>
          <p:cNvPr id="650" name="Google Shape;650;p58"/>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Мандарини в сітці </a:t>
            </a:r>
            <a:endParaRPr b="1">
              <a:solidFill>
                <a:srgbClr val="595959"/>
              </a:solidFill>
              <a:latin typeface="Montserrat"/>
              <a:ea typeface="Montserrat"/>
              <a:cs typeface="Montserrat"/>
              <a:sym typeface="Montserrat"/>
            </a:endParaRPr>
          </a:p>
        </p:txBody>
      </p:sp>
      <p:pic>
        <p:nvPicPr>
          <p:cNvPr id="651" name="Google Shape;651;p58" title="zamina.png"/>
          <p:cNvPicPr preferRelativeResize="0"/>
          <p:nvPr/>
        </p:nvPicPr>
        <p:blipFill rotWithShape="1">
          <a:blip r:embed="rId4">
            <a:alphaModFix/>
          </a:blip>
          <a:srcRect b="0" l="0" r="68084" t="0"/>
          <a:stretch/>
        </p:blipFill>
        <p:spPr>
          <a:xfrm>
            <a:off x="1099100" y="1189125"/>
            <a:ext cx="1488075" cy="31098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59"/>
          <p:cNvSpPr/>
          <p:nvPr/>
        </p:nvSpPr>
        <p:spPr>
          <a:xfrm>
            <a:off x="473000" y="505420"/>
            <a:ext cx="8086500" cy="4192200"/>
          </a:xfrm>
          <a:prstGeom prst="roundRect">
            <a:avLst>
              <a:gd fmla="val 6337" name="adj"/>
            </a:avLst>
          </a:prstGeom>
          <a:solidFill>
            <a:srgbClr val="FFC1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57" name="Google Shape;657;p59"/>
          <p:cNvPicPr preferRelativeResize="0"/>
          <p:nvPr/>
        </p:nvPicPr>
        <p:blipFill rotWithShape="1">
          <a:blip r:embed="rId3">
            <a:alphaModFix/>
          </a:blip>
          <a:srcRect b="0" l="0" r="49078" t="0"/>
          <a:stretch/>
        </p:blipFill>
        <p:spPr>
          <a:xfrm>
            <a:off x="1619426" y="832950"/>
            <a:ext cx="2423524" cy="3172800"/>
          </a:xfrm>
          <a:prstGeom prst="rect">
            <a:avLst/>
          </a:prstGeom>
          <a:noFill/>
          <a:ln>
            <a:noFill/>
          </a:ln>
        </p:spPr>
      </p:pic>
      <p:pic>
        <p:nvPicPr>
          <p:cNvPr id="658" name="Google Shape;658;p59" title="zamina.png"/>
          <p:cNvPicPr preferRelativeResize="0"/>
          <p:nvPr/>
        </p:nvPicPr>
        <p:blipFill rotWithShape="1">
          <a:blip r:embed="rId4">
            <a:alphaModFix/>
          </a:blip>
          <a:srcRect b="0" l="34768" r="0" t="0"/>
          <a:stretch/>
        </p:blipFill>
        <p:spPr>
          <a:xfrm>
            <a:off x="3709428" y="1036725"/>
            <a:ext cx="3041375" cy="3109826"/>
          </a:xfrm>
          <a:prstGeom prst="rect">
            <a:avLst/>
          </a:prstGeom>
          <a:noFill/>
          <a:ln>
            <a:noFill/>
          </a:ln>
        </p:spPr>
      </p:pic>
      <p:sp>
        <p:nvSpPr>
          <p:cNvPr id="659" name="Google Shape;659;p59"/>
          <p:cNvSpPr txBox="1"/>
          <p:nvPr/>
        </p:nvSpPr>
        <p:spPr>
          <a:xfrm>
            <a:off x="1853750"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latin typeface="Montserrat"/>
                <a:ea typeface="Montserrat"/>
                <a:cs typeface="Montserrat"/>
                <a:sym typeface="Montserrat"/>
              </a:rPr>
              <a:t>Мандарини в сітці </a:t>
            </a:r>
            <a:endParaRPr b="1">
              <a:solidFill>
                <a:srgbClr val="595959"/>
              </a:solidFill>
              <a:latin typeface="Montserrat"/>
              <a:ea typeface="Montserrat"/>
              <a:cs typeface="Montserrat"/>
              <a:sym typeface="Montserrat"/>
            </a:endParaRPr>
          </a:p>
        </p:txBody>
      </p:sp>
      <p:sp>
        <p:nvSpPr>
          <p:cNvPr id="660" name="Google Shape;660;p59"/>
          <p:cNvSpPr txBox="1"/>
          <p:nvPr/>
        </p:nvSpPr>
        <p:spPr>
          <a:xfrm>
            <a:off x="5068937" y="3450525"/>
            <a:ext cx="1971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uk">
                <a:solidFill>
                  <a:schemeClr val="dk1"/>
                </a:solidFill>
                <a:latin typeface="Montserrat"/>
                <a:ea typeface="Montserrat"/>
                <a:cs typeface="Montserrat"/>
                <a:sym typeface="Montserrat"/>
              </a:rPr>
              <a:t>Мандарини </a:t>
            </a:r>
            <a:br>
              <a:rPr b="1" lang="uk">
                <a:solidFill>
                  <a:schemeClr val="dk1"/>
                </a:solidFill>
                <a:latin typeface="Montserrat"/>
                <a:ea typeface="Montserrat"/>
                <a:cs typeface="Montserrat"/>
                <a:sym typeface="Montserrat"/>
              </a:rPr>
            </a:br>
            <a:r>
              <a:rPr b="1" lang="uk">
                <a:solidFill>
                  <a:schemeClr val="dk1"/>
                </a:solidFill>
                <a:latin typeface="Montserrat"/>
                <a:ea typeface="Montserrat"/>
                <a:cs typeface="Montserrat"/>
                <a:sym typeface="Montserrat"/>
              </a:rPr>
              <a:t>без сітки</a:t>
            </a:r>
            <a:endParaRPr b="1">
              <a:solidFill>
                <a:schemeClr val="dk1"/>
              </a:solidFill>
              <a:latin typeface="Montserrat"/>
              <a:ea typeface="Montserrat"/>
              <a:cs typeface="Montserrat"/>
              <a:sym typeface="Montserrat"/>
            </a:endParaRPr>
          </a:p>
        </p:txBody>
      </p:sp>
      <p:pic>
        <p:nvPicPr>
          <p:cNvPr id="661" name="Google Shape;661;p59" title="zamina.png"/>
          <p:cNvPicPr preferRelativeResize="0"/>
          <p:nvPr/>
        </p:nvPicPr>
        <p:blipFill rotWithShape="1">
          <a:blip r:embed="rId4">
            <a:alphaModFix/>
          </a:blip>
          <a:srcRect b="0" l="0" r="68084" t="0"/>
          <a:stretch/>
        </p:blipFill>
        <p:spPr>
          <a:xfrm>
            <a:off x="1099100" y="1189125"/>
            <a:ext cx="1488075" cy="3109826"/>
          </a:xfrm>
          <a:prstGeom prst="rect">
            <a:avLst/>
          </a:prstGeom>
          <a:noFill/>
          <a:ln>
            <a:noFill/>
          </a:ln>
        </p:spPr>
      </p:pic>
      <p:pic>
        <p:nvPicPr>
          <p:cNvPr id="662" name="Google Shape;662;p59"/>
          <p:cNvPicPr preferRelativeResize="0"/>
          <p:nvPr/>
        </p:nvPicPr>
        <p:blipFill rotWithShape="1">
          <a:blip r:embed="rId5">
            <a:alphaModFix/>
          </a:blip>
          <a:srcRect b="0" l="53063" r="0" t="0"/>
          <a:stretch/>
        </p:blipFill>
        <p:spPr>
          <a:xfrm>
            <a:off x="5082496" y="734025"/>
            <a:ext cx="2158533" cy="30658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60" title="BubbleGame-blue.png"/>
          <p:cNvPicPr preferRelativeResize="0"/>
          <p:nvPr/>
        </p:nvPicPr>
        <p:blipFill>
          <a:blip r:embed="rId3">
            <a:alphaModFix/>
          </a:blip>
          <a:stretch>
            <a:fillRect/>
          </a:stretch>
        </p:blipFill>
        <p:spPr>
          <a:xfrm>
            <a:off x="1669775" y="1095050"/>
            <a:ext cx="5804474" cy="2507975"/>
          </a:xfrm>
          <a:prstGeom prst="rect">
            <a:avLst/>
          </a:prstGeom>
          <a:noFill/>
          <a:ln>
            <a:noFill/>
          </a:ln>
        </p:spPr>
      </p:pic>
      <p:sp>
        <p:nvSpPr>
          <p:cNvPr id="668" name="Google Shape;668;p60"/>
          <p:cNvSpPr txBox="1"/>
          <p:nvPr/>
        </p:nvSpPr>
        <p:spPr>
          <a:xfrm>
            <a:off x="2169950" y="1776105"/>
            <a:ext cx="4685400" cy="107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uk" sz="2700">
                <a:solidFill>
                  <a:schemeClr val="lt1"/>
                </a:solidFill>
                <a:latin typeface="Montserrat"/>
                <a:ea typeface="Montserrat"/>
                <a:cs typeface="Montserrat"/>
                <a:sym typeface="Montserrat"/>
              </a:rPr>
              <a:t>ПРАЦЮЄМО В ГРУПАХ «КОШИК ДЛЯ ПІКНІКА»</a:t>
            </a:r>
            <a:endParaRPr i="1" sz="3300">
              <a:solidFill>
                <a:schemeClr val="lt1"/>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F2C3"/>
        </a:solidFill>
      </p:bgPr>
    </p:bg>
    <p:spTree>
      <p:nvGrpSpPr>
        <p:cNvPr id="672" name="Shape 672"/>
        <p:cNvGrpSpPr/>
        <p:nvPr/>
      </p:nvGrpSpPr>
      <p:grpSpPr>
        <a:xfrm>
          <a:off x="0" y="0"/>
          <a:ext cx="0" cy="0"/>
          <a:chOff x="0" y="0"/>
          <a:chExt cx="0" cy="0"/>
        </a:xfrm>
      </p:grpSpPr>
      <p:pic>
        <p:nvPicPr>
          <p:cNvPr id="673" name="Google Shape;673;p61"/>
          <p:cNvPicPr preferRelativeResize="0"/>
          <p:nvPr/>
        </p:nvPicPr>
        <p:blipFill>
          <a:blip r:embed="rId3">
            <a:alphaModFix/>
          </a:blip>
          <a:stretch>
            <a:fillRect/>
          </a:stretch>
        </p:blipFill>
        <p:spPr>
          <a:xfrm>
            <a:off x="6255975" y="3933100"/>
            <a:ext cx="587600" cy="507100"/>
          </a:xfrm>
          <a:prstGeom prst="rect">
            <a:avLst/>
          </a:prstGeom>
          <a:noFill/>
          <a:ln>
            <a:noFill/>
          </a:ln>
        </p:spPr>
      </p:pic>
      <p:pic>
        <p:nvPicPr>
          <p:cNvPr id="674" name="Google Shape;674;p61"/>
          <p:cNvPicPr preferRelativeResize="0"/>
          <p:nvPr/>
        </p:nvPicPr>
        <p:blipFill>
          <a:blip r:embed="rId4">
            <a:alphaModFix/>
          </a:blip>
          <a:stretch>
            <a:fillRect/>
          </a:stretch>
        </p:blipFill>
        <p:spPr>
          <a:xfrm>
            <a:off x="1716561" y="2671463"/>
            <a:ext cx="856003" cy="732900"/>
          </a:xfrm>
          <a:prstGeom prst="rect">
            <a:avLst/>
          </a:prstGeom>
          <a:noFill/>
          <a:ln>
            <a:noFill/>
          </a:ln>
        </p:spPr>
      </p:pic>
      <p:pic>
        <p:nvPicPr>
          <p:cNvPr id="675" name="Google Shape;675;p61"/>
          <p:cNvPicPr preferRelativeResize="0"/>
          <p:nvPr/>
        </p:nvPicPr>
        <p:blipFill>
          <a:blip r:embed="rId5">
            <a:alphaModFix/>
          </a:blip>
          <a:stretch>
            <a:fillRect/>
          </a:stretch>
        </p:blipFill>
        <p:spPr>
          <a:xfrm rot="755560">
            <a:off x="6995975" y="1564050"/>
            <a:ext cx="1961463" cy="3427051"/>
          </a:xfrm>
          <a:prstGeom prst="rect">
            <a:avLst/>
          </a:prstGeom>
          <a:noFill/>
          <a:ln>
            <a:noFill/>
          </a:ln>
        </p:spPr>
      </p:pic>
      <p:pic>
        <p:nvPicPr>
          <p:cNvPr id="676" name="Google Shape;676;p61"/>
          <p:cNvPicPr preferRelativeResize="0"/>
          <p:nvPr/>
        </p:nvPicPr>
        <p:blipFill>
          <a:blip r:embed="rId5">
            <a:alphaModFix/>
          </a:blip>
          <a:stretch>
            <a:fillRect/>
          </a:stretch>
        </p:blipFill>
        <p:spPr>
          <a:xfrm rot="-882658">
            <a:off x="147375" y="1360428"/>
            <a:ext cx="1562524" cy="2730026"/>
          </a:xfrm>
          <a:prstGeom prst="rect">
            <a:avLst/>
          </a:prstGeom>
          <a:noFill/>
          <a:ln>
            <a:noFill/>
          </a:ln>
        </p:spPr>
      </p:pic>
      <p:sp>
        <p:nvSpPr>
          <p:cNvPr id="677" name="Google Shape;677;p61"/>
          <p:cNvSpPr txBox="1"/>
          <p:nvPr/>
        </p:nvSpPr>
        <p:spPr>
          <a:xfrm>
            <a:off x="373825" y="245025"/>
            <a:ext cx="58140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800">
                <a:solidFill>
                  <a:schemeClr val="dk1"/>
                </a:solidFill>
                <a:latin typeface="Montserrat"/>
                <a:ea typeface="Montserrat"/>
                <a:cs typeface="Montserrat"/>
                <a:sym typeface="Montserrat"/>
              </a:rPr>
              <a:t>Поділіться </a:t>
            </a:r>
            <a:r>
              <a:rPr b="1" lang="uk" sz="1800">
                <a:solidFill>
                  <a:schemeClr val="dk1"/>
                </a:solidFill>
                <a:latin typeface="Montserrat"/>
                <a:ea typeface="Montserrat"/>
                <a:cs typeface="Montserrat"/>
                <a:sym typeface="Montserrat"/>
              </a:rPr>
              <a:t>на команди </a:t>
            </a:r>
            <a:r>
              <a:rPr b="1" lang="uk" sz="1800">
                <a:solidFill>
                  <a:schemeClr val="dk1"/>
                </a:solidFill>
                <a:latin typeface="Montserrat"/>
                <a:ea typeface="Montserrat"/>
                <a:cs typeface="Montserrat"/>
                <a:sym typeface="Montserrat"/>
              </a:rPr>
              <a:t>та пофантазуйте, </a:t>
            </a:r>
            <a:br>
              <a:rPr b="1" lang="uk" sz="1800">
                <a:solidFill>
                  <a:schemeClr val="dk1"/>
                </a:solidFill>
                <a:latin typeface="Montserrat"/>
                <a:ea typeface="Montserrat"/>
                <a:cs typeface="Montserrat"/>
                <a:sym typeface="Montserrat"/>
              </a:rPr>
            </a:br>
            <a:r>
              <a:rPr b="1" lang="uk" sz="1800">
                <a:solidFill>
                  <a:schemeClr val="dk1"/>
                </a:solidFill>
                <a:latin typeface="Montserrat"/>
                <a:ea typeface="Montserrat"/>
                <a:cs typeface="Montserrat"/>
                <a:sym typeface="Montserrat"/>
              </a:rPr>
              <a:t>що ви взяли б із собою на пікнік, </a:t>
            </a:r>
            <a:br>
              <a:rPr b="1" lang="uk" sz="1800">
                <a:solidFill>
                  <a:schemeClr val="dk1"/>
                </a:solidFill>
                <a:latin typeface="Montserrat"/>
                <a:ea typeface="Montserrat"/>
                <a:cs typeface="Montserrat"/>
                <a:sym typeface="Montserrat"/>
              </a:rPr>
            </a:br>
            <a:r>
              <a:rPr b="1" lang="uk" sz="1800">
                <a:solidFill>
                  <a:schemeClr val="dk1"/>
                </a:solidFill>
                <a:latin typeface="Montserrat"/>
                <a:ea typeface="Montserrat"/>
                <a:cs typeface="Montserrat"/>
                <a:sym typeface="Montserrat"/>
              </a:rPr>
              <a:t>щоб залишилося якомога менше сміття</a:t>
            </a:r>
            <a:endParaRPr b="1" sz="1800">
              <a:solidFill>
                <a:srgbClr val="0000FF"/>
              </a:solidFill>
              <a:latin typeface="Montserrat"/>
              <a:ea typeface="Montserrat"/>
              <a:cs typeface="Montserrat"/>
              <a:sym typeface="Montserrat"/>
            </a:endParaRPr>
          </a:p>
        </p:txBody>
      </p:sp>
      <p:pic>
        <p:nvPicPr>
          <p:cNvPr id="678" name="Google Shape;678;p61"/>
          <p:cNvPicPr preferRelativeResize="0"/>
          <p:nvPr/>
        </p:nvPicPr>
        <p:blipFill>
          <a:blip r:embed="rId6">
            <a:alphaModFix/>
          </a:blip>
          <a:stretch>
            <a:fillRect/>
          </a:stretch>
        </p:blipFill>
        <p:spPr>
          <a:xfrm>
            <a:off x="2032927" y="1583082"/>
            <a:ext cx="4810648" cy="32071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pic>
        <p:nvPicPr>
          <p:cNvPr id="110" name="Google Shape;110;p17"/>
          <p:cNvPicPr preferRelativeResize="0"/>
          <p:nvPr/>
        </p:nvPicPr>
        <p:blipFill>
          <a:blip r:embed="rId3">
            <a:alphaModFix/>
          </a:blip>
          <a:stretch>
            <a:fillRect/>
          </a:stretch>
        </p:blipFill>
        <p:spPr>
          <a:xfrm>
            <a:off x="0" y="0"/>
            <a:ext cx="9144003" cy="5143501"/>
          </a:xfrm>
          <a:prstGeom prst="rect">
            <a:avLst/>
          </a:prstGeom>
          <a:noFill/>
          <a:ln>
            <a:noFill/>
          </a:ln>
        </p:spPr>
      </p:pic>
      <p:sp>
        <p:nvSpPr>
          <p:cNvPr id="111" name="Google Shape;111;p17"/>
          <p:cNvSpPr txBox="1"/>
          <p:nvPr/>
        </p:nvSpPr>
        <p:spPr>
          <a:xfrm>
            <a:off x="1202650" y="1585750"/>
            <a:ext cx="6546300" cy="241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3300">
                <a:solidFill>
                  <a:schemeClr val="lt1"/>
                </a:solidFill>
                <a:latin typeface="Montserrat SemiBold"/>
                <a:ea typeface="Montserrat SemiBold"/>
                <a:cs typeface="Montserrat SemiBold"/>
                <a:sym typeface="Montserrat SemiBold"/>
              </a:rPr>
              <a:t>ТАК БАГАТО СМІТТЯ МИ ВИКИДАЛИ НЕ ЗАВЖДИ. </a:t>
            </a:r>
            <a:br>
              <a:rPr lang="uk" sz="3300">
                <a:solidFill>
                  <a:schemeClr val="lt1"/>
                </a:solidFill>
                <a:latin typeface="Montserrat SemiBold"/>
                <a:ea typeface="Montserrat SemiBold"/>
                <a:cs typeface="Montserrat SemiBold"/>
                <a:sym typeface="Montserrat SemiBold"/>
              </a:rPr>
            </a:br>
            <a:r>
              <a:rPr lang="uk" sz="3300">
                <a:solidFill>
                  <a:schemeClr val="lt1"/>
                </a:solidFill>
                <a:latin typeface="Montserrat SemiBold"/>
                <a:ea typeface="Montserrat SemiBold"/>
                <a:cs typeface="Montserrat SemiBold"/>
                <a:sym typeface="Montserrat SemiBold"/>
              </a:rPr>
              <a:t>ЯК ГАДАЄТЕ, ЧОМУ ЙОГО СТАЄ ВСЕ БІЛЬШЕ?</a:t>
            </a:r>
            <a:endParaRPr sz="3300">
              <a:solidFill>
                <a:schemeClr val="lt1"/>
              </a:solidFill>
              <a:latin typeface="Montserrat SemiBold"/>
              <a:ea typeface="Montserrat SemiBold"/>
              <a:cs typeface="Montserrat SemiBold"/>
              <a:sym typeface="Montserrat SemiBold"/>
            </a:endParaRPr>
          </a:p>
        </p:txBody>
      </p:sp>
      <p:pic>
        <p:nvPicPr>
          <p:cNvPr id="112" name="Google Shape;112;p17"/>
          <p:cNvPicPr preferRelativeResize="0"/>
          <p:nvPr/>
        </p:nvPicPr>
        <p:blipFill>
          <a:blip r:embed="rId4">
            <a:alphaModFix/>
          </a:blip>
          <a:stretch>
            <a:fillRect/>
          </a:stretch>
        </p:blipFill>
        <p:spPr>
          <a:xfrm>
            <a:off x="1274925" y="1121175"/>
            <a:ext cx="511500" cy="511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D893"/>
        </a:solidFill>
      </p:bgPr>
    </p:bg>
    <p:spTree>
      <p:nvGrpSpPr>
        <p:cNvPr id="682" name="Shape 682"/>
        <p:cNvGrpSpPr/>
        <p:nvPr/>
      </p:nvGrpSpPr>
      <p:grpSpPr>
        <a:xfrm>
          <a:off x="0" y="0"/>
          <a:ext cx="0" cy="0"/>
          <a:chOff x="0" y="0"/>
          <a:chExt cx="0" cy="0"/>
        </a:xfrm>
      </p:grpSpPr>
      <p:sp>
        <p:nvSpPr>
          <p:cNvPr id="683" name="Google Shape;683;p62"/>
          <p:cNvSpPr/>
          <p:nvPr/>
        </p:nvSpPr>
        <p:spPr>
          <a:xfrm>
            <a:off x="8403625" y="0"/>
            <a:ext cx="840600" cy="5143500"/>
          </a:xfrm>
          <a:prstGeom prst="rect">
            <a:avLst/>
          </a:prstGeom>
          <a:solidFill>
            <a:srgbClr val="4CEB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84" name="Google Shape;684;p62"/>
          <p:cNvPicPr preferRelativeResize="0"/>
          <p:nvPr/>
        </p:nvPicPr>
        <p:blipFill rotWithShape="1">
          <a:blip r:embed="rId3">
            <a:alphaModFix/>
          </a:blip>
          <a:srcRect b="2714" l="11520" r="0" t="5611"/>
          <a:stretch/>
        </p:blipFill>
        <p:spPr>
          <a:xfrm>
            <a:off x="0" y="0"/>
            <a:ext cx="8730951" cy="5143500"/>
          </a:xfrm>
          <a:prstGeom prst="rect">
            <a:avLst/>
          </a:prstGeom>
          <a:noFill/>
          <a:ln>
            <a:noFill/>
          </a:ln>
        </p:spPr>
      </p:pic>
      <p:sp>
        <p:nvSpPr>
          <p:cNvPr id="685" name="Google Shape;685;p62"/>
          <p:cNvSpPr/>
          <p:nvPr/>
        </p:nvSpPr>
        <p:spPr>
          <a:xfrm>
            <a:off x="4339000" y="3843650"/>
            <a:ext cx="4752900" cy="1280700"/>
          </a:xfrm>
          <a:prstGeom prst="rect">
            <a:avLst/>
          </a:prstGeom>
          <a:solidFill>
            <a:srgbClr val="4CEB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6" name="Google Shape;686;p62"/>
          <p:cNvSpPr txBox="1"/>
          <p:nvPr/>
        </p:nvSpPr>
        <p:spPr>
          <a:xfrm>
            <a:off x="293050" y="255025"/>
            <a:ext cx="3961200" cy="122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100">
                <a:latin typeface="Montserrat"/>
                <a:ea typeface="Montserrat"/>
                <a:cs typeface="Montserrat"/>
                <a:sym typeface="Montserrat"/>
              </a:rPr>
              <a:t>ТРЕТЄ ПРАВИЛО</a:t>
            </a:r>
            <a:endParaRPr b="1" i="1" sz="2100">
              <a:latin typeface="Montserrat"/>
              <a:ea typeface="Montserrat"/>
              <a:cs typeface="Montserrat"/>
              <a:sym typeface="Montserrat"/>
            </a:endParaRPr>
          </a:p>
        </p:txBody>
      </p:sp>
      <p:sp>
        <p:nvSpPr>
          <p:cNvPr id="687" name="Google Shape;687;p62"/>
          <p:cNvSpPr txBox="1"/>
          <p:nvPr/>
        </p:nvSpPr>
        <p:spPr>
          <a:xfrm>
            <a:off x="3790950" y="3691250"/>
            <a:ext cx="51837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800">
                <a:solidFill>
                  <a:schemeClr val="dk1"/>
                </a:solidFill>
                <a:latin typeface="Montserrat"/>
                <a:ea typeface="Montserrat"/>
                <a:cs typeface="Montserrat"/>
                <a:sym typeface="Montserrat"/>
              </a:rPr>
              <a:t>Відходи можна здавати </a:t>
            </a:r>
            <a:br>
              <a:rPr b="1" lang="uk" sz="1800">
                <a:solidFill>
                  <a:schemeClr val="dk1"/>
                </a:solidFill>
                <a:latin typeface="Montserrat"/>
                <a:ea typeface="Montserrat"/>
                <a:cs typeface="Montserrat"/>
                <a:sym typeface="Montserrat"/>
              </a:rPr>
            </a:br>
            <a:r>
              <a:rPr b="1" lang="uk" sz="1800">
                <a:solidFill>
                  <a:schemeClr val="dk1"/>
                </a:solidFill>
                <a:latin typeface="Montserrat"/>
                <a:ea typeface="Montserrat"/>
                <a:cs typeface="Montserrat"/>
                <a:sym typeface="Montserrat"/>
              </a:rPr>
              <a:t>на перероблення або перетворювати самостійно на щось нове</a:t>
            </a:r>
            <a:endParaRPr b="1" sz="1800">
              <a:latin typeface="Montserrat"/>
              <a:ea typeface="Montserrat"/>
              <a:cs typeface="Montserrat"/>
              <a:sym typeface="Montserrat"/>
            </a:endParaRPr>
          </a:p>
        </p:txBody>
      </p:sp>
      <p:sp>
        <p:nvSpPr>
          <p:cNvPr id="688" name="Google Shape;688;p62"/>
          <p:cNvSpPr txBox="1"/>
          <p:nvPr/>
        </p:nvSpPr>
        <p:spPr>
          <a:xfrm>
            <a:off x="7341350" y="191050"/>
            <a:ext cx="1389600" cy="792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uk" sz="4300">
                <a:latin typeface="Montserrat SemiBold"/>
                <a:ea typeface="Montserrat SemiBold"/>
                <a:cs typeface="Montserrat SemiBold"/>
                <a:sym typeface="Montserrat SemiBold"/>
              </a:rPr>
              <a:t>03</a:t>
            </a:r>
            <a:endParaRPr i="1" sz="4300">
              <a:latin typeface="Montserrat SemiBold"/>
              <a:ea typeface="Montserrat SemiBold"/>
              <a:cs typeface="Montserrat SemiBold"/>
              <a:sym typeface="Montserrat SemiBold"/>
            </a:endParaRPr>
          </a:p>
        </p:txBody>
      </p:sp>
      <p:sp>
        <p:nvSpPr>
          <p:cNvPr id="689" name="Google Shape;689;p62"/>
          <p:cNvSpPr txBox="1"/>
          <p:nvPr/>
        </p:nvSpPr>
        <p:spPr>
          <a:xfrm>
            <a:off x="216850" y="1137944"/>
            <a:ext cx="8493000" cy="178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uk" sz="7900">
                <a:solidFill>
                  <a:schemeClr val="lt1"/>
                </a:solidFill>
                <a:latin typeface="Montserrat"/>
                <a:ea typeface="Montserrat"/>
                <a:cs typeface="Montserrat"/>
                <a:sym typeface="Montserrat"/>
              </a:rPr>
              <a:t>ПЕРЕРОБЛЯЙ</a:t>
            </a:r>
            <a:endParaRPr b="1" sz="7900">
              <a:solidFill>
                <a:schemeClr val="lt1"/>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3" name="Shape 693"/>
        <p:cNvGrpSpPr/>
        <p:nvPr/>
      </p:nvGrpSpPr>
      <p:grpSpPr>
        <a:xfrm>
          <a:off x="0" y="0"/>
          <a:ext cx="0" cy="0"/>
          <a:chOff x="0" y="0"/>
          <a:chExt cx="0" cy="0"/>
        </a:xfrm>
      </p:grpSpPr>
      <p:sp>
        <p:nvSpPr>
          <p:cNvPr id="694" name="Google Shape;694;p63"/>
          <p:cNvSpPr txBox="1"/>
          <p:nvPr/>
        </p:nvSpPr>
        <p:spPr>
          <a:xfrm>
            <a:off x="382250" y="224325"/>
            <a:ext cx="8062200" cy="861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2200">
                <a:solidFill>
                  <a:schemeClr val="dk1"/>
                </a:solidFill>
                <a:latin typeface="Montserrat"/>
                <a:ea typeface="Montserrat"/>
                <a:cs typeface="Montserrat"/>
                <a:sym typeface="Montserrat"/>
              </a:rPr>
              <a:t>ПОГЛЯНЬТЕ НА МАЛЮНОК І СКАЖІТЬ, ЯКА КЛЮЧОВА ПЕРЕВАГА ПЕРЕРОБЛЕННЯ ВІДХОДІВ?</a:t>
            </a:r>
            <a:endParaRPr b="1" sz="2200">
              <a:solidFill>
                <a:srgbClr val="0000FF"/>
              </a:solidFill>
              <a:latin typeface="Montserrat"/>
              <a:ea typeface="Montserrat"/>
              <a:cs typeface="Montserrat"/>
              <a:sym typeface="Montserrat"/>
            </a:endParaRPr>
          </a:p>
        </p:txBody>
      </p:sp>
      <p:sp>
        <p:nvSpPr>
          <p:cNvPr id="695" name="Google Shape;695;p63"/>
          <p:cNvSpPr txBox="1"/>
          <p:nvPr/>
        </p:nvSpPr>
        <p:spPr>
          <a:xfrm>
            <a:off x="1698550" y="4599275"/>
            <a:ext cx="56328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uk" sz="1200">
                <a:solidFill>
                  <a:schemeClr val="dk1"/>
                </a:solidFill>
                <a:latin typeface="Montserrat"/>
                <a:ea typeface="Montserrat"/>
                <a:cs typeface="Montserrat"/>
                <a:sym typeface="Montserrat"/>
              </a:rPr>
              <a:t>Циклічний шлях пластикової пляшки завдяки переробленню</a:t>
            </a:r>
            <a:endParaRPr b="1" sz="1800">
              <a:solidFill>
                <a:srgbClr val="0000FF"/>
              </a:solidFill>
              <a:latin typeface="Montserrat"/>
              <a:ea typeface="Montserrat"/>
              <a:cs typeface="Montserrat"/>
              <a:sym typeface="Montserrat"/>
            </a:endParaRPr>
          </a:p>
        </p:txBody>
      </p:sp>
      <p:pic>
        <p:nvPicPr>
          <p:cNvPr id="696" name="Google Shape;696;p63"/>
          <p:cNvPicPr preferRelativeResize="0"/>
          <p:nvPr/>
        </p:nvPicPr>
        <p:blipFill rotWithShape="1">
          <a:blip r:embed="rId3">
            <a:alphaModFix/>
          </a:blip>
          <a:srcRect b="0" l="0" r="10370" t="0"/>
          <a:stretch/>
        </p:blipFill>
        <p:spPr>
          <a:xfrm>
            <a:off x="2161799" y="1013775"/>
            <a:ext cx="4820402" cy="3585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0" name="Shape 700"/>
        <p:cNvGrpSpPr/>
        <p:nvPr/>
      </p:nvGrpSpPr>
      <p:grpSpPr>
        <a:xfrm>
          <a:off x="0" y="0"/>
          <a:ext cx="0" cy="0"/>
          <a:chOff x="0" y="0"/>
          <a:chExt cx="0" cy="0"/>
        </a:xfrm>
      </p:grpSpPr>
      <p:sp>
        <p:nvSpPr>
          <p:cNvPr id="701" name="Google Shape;701;p64"/>
          <p:cNvSpPr txBox="1"/>
          <p:nvPr/>
        </p:nvSpPr>
        <p:spPr>
          <a:xfrm>
            <a:off x="1129575" y="1958050"/>
            <a:ext cx="7293600" cy="241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3100">
                <a:solidFill>
                  <a:schemeClr val="lt1"/>
                </a:solidFill>
                <a:latin typeface="Montserrat SemiBold"/>
                <a:ea typeface="Montserrat SemiBold"/>
                <a:cs typeface="Montserrat SemiBold"/>
                <a:sym typeface="Montserrat SemiBold"/>
              </a:rPr>
              <a:t>ЯК ВИ ГАДАЄТЕ, ЯКІ ЩЕ ПЕРЕВАГИ ДАЄ ПЕРЕРОБЛЕННЯ ВІДХОДІВ?</a:t>
            </a:r>
            <a:endParaRPr sz="3100">
              <a:solidFill>
                <a:schemeClr val="lt1"/>
              </a:solidFill>
              <a:latin typeface="Montserrat SemiBold"/>
              <a:ea typeface="Montserrat SemiBold"/>
              <a:cs typeface="Montserrat SemiBold"/>
              <a:sym typeface="Montserrat SemiBold"/>
            </a:endParaRPr>
          </a:p>
        </p:txBody>
      </p:sp>
      <p:pic>
        <p:nvPicPr>
          <p:cNvPr id="702" name="Google Shape;702;p64"/>
          <p:cNvPicPr preferRelativeResize="0"/>
          <p:nvPr/>
        </p:nvPicPr>
        <p:blipFill>
          <a:blip r:embed="rId4">
            <a:alphaModFix/>
          </a:blip>
          <a:stretch>
            <a:fillRect/>
          </a:stretch>
        </p:blipFill>
        <p:spPr>
          <a:xfrm>
            <a:off x="1274925" y="1121175"/>
            <a:ext cx="511500" cy="511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65"/>
          <p:cNvSpPr txBox="1"/>
          <p:nvPr/>
        </p:nvSpPr>
        <p:spPr>
          <a:xfrm>
            <a:off x="293050" y="255025"/>
            <a:ext cx="8417400" cy="126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1800">
                <a:latin typeface="Montserrat ExtraBold"/>
                <a:ea typeface="Montserrat ExtraBold"/>
                <a:cs typeface="Montserrat ExtraBold"/>
                <a:sym typeface="Montserrat ExtraBold"/>
              </a:rPr>
              <a:t>СМІТТЯ — ЦЕ ЦІННИЙ РЕСУРС!</a:t>
            </a:r>
            <a:r>
              <a:rPr b="1" lang="uk" sz="1800">
                <a:latin typeface="Montserrat"/>
                <a:ea typeface="Montserrat"/>
                <a:cs typeface="Montserrat"/>
                <a:sym typeface="Montserrat"/>
              </a:rPr>
              <a:t> </a:t>
            </a:r>
            <a:r>
              <a:rPr lang="uk" sz="1800">
                <a:latin typeface="Montserrat SemiBold"/>
                <a:ea typeface="Montserrat SemiBold"/>
                <a:cs typeface="Montserrat SemiBold"/>
                <a:sym typeface="Montserrat SemiBold"/>
              </a:rPr>
              <a:t>В УКРАЇНІ ПЕРЕРОБЛЯЮТЬ </a:t>
            </a:r>
            <a:r>
              <a:rPr lang="uk" sz="1800">
                <a:latin typeface="Montserrat ExtraBold"/>
                <a:ea typeface="Montserrat ExtraBold"/>
                <a:cs typeface="Montserrat ExtraBold"/>
                <a:sym typeface="Montserrat ExtraBold"/>
              </a:rPr>
              <a:t>ПЛАСТИК, МЕТАЛ, СКЛО ТА ПАПІР, </a:t>
            </a:r>
            <a:r>
              <a:rPr lang="uk" sz="1800">
                <a:latin typeface="Montserrat SemiBold"/>
                <a:ea typeface="Montserrat SemiBold"/>
                <a:cs typeface="Montserrat SemiBold"/>
                <a:sym typeface="Montserrat SemiBold"/>
              </a:rPr>
              <a:t>З ЯКИХ МОЖУТЬ З’ЯВЛЯТИСЯ НАЙРІЗНОМАНІТНІШІ ПРЕДМЕТИ, МАТЕРІАЛИ ТОЩО</a:t>
            </a:r>
            <a:endParaRPr i="1" sz="1800">
              <a:latin typeface="Montserrat SemiBold"/>
              <a:ea typeface="Montserrat SemiBold"/>
              <a:cs typeface="Montserrat SemiBold"/>
              <a:sym typeface="Montserrat SemiBold"/>
            </a:endParaRPr>
          </a:p>
        </p:txBody>
      </p:sp>
      <p:sp>
        <p:nvSpPr>
          <p:cNvPr id="708" name="Google Shape;708;p65"/>
          <p:cNvSpPr/>
          <p:nvPr/>
        </p:nvSpPr>
        <p:spPr>
          <a:xfrm>
            <a:off x="408225" y="1613425"/>
            <a:ext cx="1995600" cy="2922300"/>
          </a:xfrm>
          <a:prstGeom prst="roundRect">
            <a:avLst>
              <a:gd fmla="val 11688" name="adj"/>
            </a:avLst>
          </a:prstGeom>
          <a:solidFill>
            <a:srgbClr val="54D7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9" name="Google Shape;709;p65"/>
          <p:cNvSpPr/>
          <p:nvPr/>
        </p:nvSpPr>
        <p:spPr>
          <a:xfrm>
            <a:off x="2494675" y="1613425"/>
            <a:ext cx="1995600" cy="2922300"/>
          </a:xfrm>
          <a:prstGeom prst="roundRect">
            <a:avLst>
              <a:gd fmla="val 11688" name="adj"/>
            </a:avLst>
          </a:prstGeom>
          <a:solidFill>
            <a:srgbClr val="54D7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0" name="Google Shape;710;p65"/>
          <p:cNvSpPr/>
          <p:nvPr/>
        </p:nvSpPr>
        <p:spPr>
          <a:xfrm>
            <a:off x="4581125" y="1613425"/>
            <a:ext cx="1995600" cy="2922300"/>
          </a:xfrm>
          <a:prstGeom prst="roundRect">
            <a:avLst>
              <a:gd fmla="val 11688" name="adj"/>
            </a:avLst>
          </a:prstGeom>
          <a:solidFill>
            <a:srgbClr val="54D7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1" name="Google Shape;711;p65"/>
          <p:cNvSpPr/>
          <p:nvPr/>
        </p:nvSpPr>
        <p:spPr>
          <a:xfrm>
            <a:off x="6667575" y="1613425"/>
            <a:ext cx="1995600" cy="2922300"/>
          </a:xfrm>
          <a:prstGeom prst="roundRect">
            <a:avLst>
              <a:gd fmla="val 11688" name="adj"/>
            </a:avLst>
          </a:prstGeom>
          <a:solidFill>
            <a:srgbClr val="54D7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2" name="Google Shape;712;p65"/>
          <p:cNvSpPr txBox="1"/>
          <p:nvPr/>
        </p:nvSpPr>
        <p:spPr>
          <a:xfrm>
            <a:off x="544275" y="2598325"/>
            <a:ext cx="1730100" cy="143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200">
                <a:solidFill>
                  <a:srgbClr val="000000"/>
                </a:solidFill>
                <a:latin typeface="Montserrat"/>
                <a:ea typeface="Montserrat"/>
                <a:cs typeface="Montserrat"/>
                <a:sym typeface="Montserrat"/>
              </a:rPr>
              <a:t>Пластикова пляшка →</a:t>
            </a:r>
            <a:r>
              <a:rPr lang="uk" sz="1200">
                <a:solidFill>
                  <a:srgbClr val="000000"/>
                </a:solidFill>
                <a:latin typeface="Montserrat"/>
                <a:ea typeface="Montserrat"/>
                <a:cs typeface="Montserrat"/>
                <a:sym typeface="Montserrat"/>
              </a:rPr>
              <a:t> </a:t>
            </a:r>
            <a:br>
              <a:rPr lang="uk" sz="1200">
                <a:solidFill>
                  <a:srgbClr val="000000"/>
                </a:solidFill>
                <a:latin typeface="Montserrat"/>
                <a:ea typeface="Montserrat"/>
                <a:cs typeface="Montserrat"/>
                <a:sym typeface="Montserrat"/>
              </a:rPr>
            </a:br>
            <a:r>
              <a:rPr lang="uk" sz="1200">
                <a:solidFill>
                  <a:srgbClr val="000000"/>
                </a:solidFill>
                <a:latin typeface="Montserrat"/>
                <a:ea typeface="Montserrat"/>
                <a:cs typeface="Montserrat"/>
                <a:sym typeface="Montserrat"/>
              </a:rPr>
              <a:t>нова пляшка, стілець, відро, браслет, футболка, брелок</a:t>
            </a:r>
            <a:endParaRPr sz="1200"/>
          </a:p>
        </p:txBody>
      </p:sp>
      <p:sp>
        <p:nvSpPr>
          <p:cNvPr id="713" name="Google Shape;713;p65"/>
          <p:cNvSpPr txBox="1"/>
          <p:nvPr/>
        </p:nvSpPr>
        <p:spPr>
          <a:xfrm>
            <a:off x="2627425" y="2598325"/>
            <a:ext cx="1785300" cy="143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200">
                <a:solidFill>
                  <a:srgbClr val="000000"/>
                </a:solidFill>
                <a:latin typeface="Montserrat"/>
                <a:ea typeface="Montserrat"/>
                <a:cs typeface="Montserrat"/>
                <a:sym typeface="Montserrat"/>
              </a:rPr>
              <a:t>Консервна банка → </a:t>
            </a:r>
            <a:r>
              <a:rPr lang="uk" sz="1200">
                <a:solidFill>
                  <a:srgbClr val="000000"/>
                </a:solidFill>
                <a:latin typeface="Montserrat"/>
                <a:ea typeface="Montserrat"/>
                <a:cs typeface="Montserrat"/>
                <a:sym typeface="Montserrat"/>
              </a:rPr>
              <a:t>банка, дріт, матеріали </a:t>
            </a:r>
            <a:br>
              <a:rPr lang="uk" sz="1200">
                <a:solidFill>
                  <a:srgbClr val="000000"/>
                </a:solidFill>
                <a:latin typeface="Montserrat"/>
                <a:ea typeface="Montserrat"/>
                <a:cs typeface="Montserrat"/>
                <a:sym typeface="Montserrat"/>
              </a:rPr>
            </a:br>
            <a:r>
              <a:rPr lang="uk" sz="1200">
                <a:solidFill>
                  <a:srgbClr val="000000"/>
                </a:solidFill>
                <a:latin typeface="Montserrat"/>
                <a:ea typeface="Montserrat"/>
                <a:cs typeface="Montserrat"/>
                <a:sym typeface="Montserrat"/>
              </a:rPr>
              <a:t>для будівництва, деталі авто </a:t>
            </a:r>
            <a:br>
              <a:rPr lang="uk" sz="1200">
                <a:solidFill>
                  <a:srgbClr val="000000"/>
                </a:solidFill>
                <a:latin typeface="Montserrat"/>
                <a:ea typeface="Montserrat"/>
                <a:cs typeface="Montserrat"/>
                <a:sym typeface="Montserrat"/>
              </a:rPr>
            </a:br>
            <a:r>
              <a:rPr lang="uk" sz="1200">
                <a:solidFill>
                  <a:srgbClr val="000000"/>
                </a:solidFill>
                <a:latin typeface="Montserrat"/>
                <a:ea typeface="Montserrat"/>
                <a:cs typeface="Montserrat"/>
                <a:sym typeface="Montserrat"/>
              </a:rPr>
              <a:t>чи техніки</a:t>
            </a:r>
            <a:endParaRPr sz="1200"/>
          </a:p>
        </p:txBody>
      </p:sp>
      <p:sp>
        <p:nvSpPr>
          <p:cNvPr id="714" name="Google Shape;714;p65"/>
          <p:cNvSpPr txBox="1"/>
          <p:nvPr/>
        </p:nvSpPr>
        <p:spPr>
          <a:xfrm>
            <a:off x="4710575" y="2598325"/>
            <a:ext cx="17853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200">
                <a:solidFill>
                  <a:srgbClr val="000000"/>
                </a:solidFill>
                <a:latin typeface="Montserrat"/>
                <a:ea typeface="Montserrat"/>
                <a:cs typeface="Montserrat"/>
                <a:sym typeface="Montserrat"/>
              </a:rPr>
              <a:t>Скляна банка → </a:t>
            </a:r>
            <a:r>
              <a:rPr lang="uk" sz="1200">
                <a:solidFill>
                  <a:srgbClr val="000000"/>
                </a:solidFill>
                <a:latin typeface="Montserrat"/>
                <a:ea typeface="Montserrat"/>
                <a:cs typeface="Montserrat"/>
                <a:sym typeface="Montserrat"/>
              </a:rPr>
              <a:t>пляшка, тарілка, ваза, лампочка</a:t>
            </a:r>
            <a:endParaRPr sz="1200"/>
          </a:p>
        </p:txBody>
      </p:sp>
      <p:sp>
        <p:nvSpPr>
          <p:cNvPr id="715" name="Google Shape;715;p65"/>
          <p:cNvSpPr txBox="1"/>
          <p:nvPr/>
        </p:nvSpPr>
        <p:spPr>
          <a:xfrm>
            <a:off x="6745125" y="2598325"/>
            <a:ext cx="17853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200">
                <a:solidFill>
                  <a:srgbClr val="000000"/>
                </a:solidFill>
                <a:latin typeface="Montserrat"/>
                <a:ea typeface="Montserrat"/>
                <a:cs typeface="Montserrat"/>
                <a:sym typeface="Montserrat"/>
              </a:rPr>
              <a:t>Папір →</a:t>
            </a:r>
            <a:r>
              <a:rPr lang="uk" sz="1200">
                <a:solidFill>
                  <a:srgbClr val="000000"/>
                </a:solidFill>
                <a:latin typeface="Montserrat"/>
                <a:ea typeface="Montserrat"/>
                <a:cs typeface="Montserrat"/>
                <a:sym typeface="Montserrat"/>
              </a:rPr>
              <a:t> туалетний папір, яєчний лоток, крафтовий пакет</a:t>
            </a:r>
            <a:endParaRPr sz="1200"/>
          </a:p>
        </p:txBody>
      </p:sp>
      <p:pic>
        <p:nvPicPr>
          <p:cNvPr id="716" name="Google Shape;716;p65"/>
          <p:cNvPicPr preferRelativeResize="0"/>
          <p:nvPr/>
        </p:nvPicPr>
        <p:blipFill rotWithShape="1">
          <a:blip r:embed="rId3">
            <a:alphaModFix/>
          </a:blip>
          <a:srcRect b="40590" l="53170" r="0" t="947"/>
          <a:stretch/>
        </p:blipFill>
        <p:spPr>
          <a:xfrm>
            <a:off x="897575" y="1432000"/>
            <a:ext cx="1016901" cy="1269476"/>
          </a:xfrm>
          <a:prstGeom prst="rect">
            <a:avLst/>
          </a:prstGeom>
          <a:noFill/>
          <a:ln>
            <a:noFill/>
          </a:ln>
        </p:spPr>
      </p:pic>
      <p:pic>
        <p:nvPicPr>
          <p:cNvPr id="717" name="Google Shape;717;p65"/>
          <p:cNvPicPr preferRelativeResize="0"/>
          <p:nvPr/>
        </p:nvPicPr>
        <p:blipFill rotWithShape="1">
          <a:blip r:embed="rId4">
            <a:alphaModFix/>
          </a:blip>
          <a:srcRect b="0" l="0" r="67099" t="0"/>
          <a:stretch/>
        </p:blipFill>
        <p:spPr>
          <a:xfrm>
            <a:off x="2936113" y="987925"/>
            <a:ext cx="983274" cy="1992399"/>
          </a:xfrm>
          <a:prstGeom prst="rect">
            <a:avLst/>
          </a:prstGeom>
          <a:noFill/>
          <a:ln>
            <a:noFill/>
          </a:ln>
        </p:spPr>
      </p:pic>
      <p:pic>
        <p:nvPicPr>
          <p:cNvPr id="718" name="Google Shape;718;p65"/>
          <p:cNvPicPr preferRelativeResize="0"/>
          <p:nvPr/>
        </p:nvPicPr>
        <p:blipFill rotWithShape="1">
          <a:blip r:embed="rId5">
            <a:alphaModFix/>
          </a:blip>
          <a:srcRect b="13078" l="30548" r="38630" t="9444"/>
          <a:stretch/>
        </p:blipFill>
        <p:spPr>
          <a:xfrm>
            <a:off x="5177400" y="1432000"/>
            <a:ext cx="725499" cy="1215749"/>
          </a:xfrm>
          <a:prstGeom prst="rect">
            <a:avLst/>
          </a:prstGeom>
          <a:noFill/>
          <a:ln>
            <a:noFill/>
          </a:ln>
        </p:spPr>
      </p:pic>
      <p:pic>
        <p:nvPicPr>
          <p:cNvPr id="719" name="Google Shape;719;p65"/>
          <p:cNvPicPr preferRelativeResize="0"/>
          <p:nvPr/>
        </p:nvPicPr>
        <p:blipFill rotWithShape="1">
          <a:blip r:embed="rId5">
            <a:alphaModFix/>
          </a:blip>
          <a:srcRect b="13078" l="60832" r="-400" t="9444"/>
          <a:stretch/>
        </p:blipFill>
        <p:spPr>
          <a:xfrm>
            <a:off x="7049800" y="1165400"/>
            <a:ext cx="1135576" cy="1482350"/>
          </a:xfrm>
          <a:prstGeom prst="rect">
            <a:avLst/>
          </a:prstGeom>
          <a:noFill/>
          <a:ln>
            <a:noFill/>
          </a:ln>
        </p:spPr>
      </p:pic>
      <p:sp>
        <p:nvSpPr>
          <p:cNvPr id="720" name="Google Shape;720;p65"/>
          <p:cNvSpPr/>
          <p:nvPr/>
        </p:nvSpPr>
        <p:spPr>
          <a:xfrm flipH="1" rot="10800000">
            <a:off x="408225" y="612510"/>
            <a:ext cx="3808634" cy="18275"/>
          </a:xfrm>
          <a:custGeom>
            <a:rect b="b" l="l" r="r" t="t"/>
            <a:pathLst>
              <a:path extrusionOk="0" h="301" w="103320">
                <a:moveTo>
                  <a:pt x="0" y="0"/>
                </a:moveTo>
                <a:cubicBezTo>
                  <a:pt x="34440" y="0"/>
                  <a:pt x="68880" y="301"/>
                  <a:pt x="103320" y="301"/>
                </a:cubicBezTo>
              </a:path>
            </a:pathLst>
          </a:custGeom>
          <a:noFill/>
          <a:ln cap="flat" cmpd="sng" w="38100">
            <a:solidFill>
              <a:srgbClr val="FBBD04"/>
            </a:solidFill>
            <a:prstDash val="solid"/>
            <a:round/>
            <a:headEnd len="med" w="med" type="none"/>
            <a:tailEnd len="med" w="med" type="none"/>
          </a:ln>
        </p:spPr>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D04"/>
        </a:solidFill>
      </p:bgPr>
    </p:bg>
    <p:spTree>
      <p:nvGrpSpPr>
        <p:cNvPr id="724" name="Shape 724"/>
        <p:cNvGrpSpPr/>
        <p:nvPr/>
      </p:nvGrpSpPr>
      <p:grpSpPr>
        <a:xfrm>
          <a:off x="0" y="0"/>
          <a:ext cx="0" cy="0"/>
          <a:chOff x="0" y="0"/>
          <a:chExt cx="0" cy="0"/>
        </a:xfrm>
      </p:grpSpPr>
      <p:sp>
        <p:nvSpPr>
          <p:cNvPr id="725" name="Google Shape;725;p66"/>
          <p:cNvSpPr txBox="1"/>
          <p:nvPr/>
        </p:nvSpPr>
        <p:spPr>
          <a:xfrm>
            <a:off x="293050" y="255025"/>
            <a:ext cx="8132400" cy="7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200">
                <a:latin typeface="Montserrat"/>
                <a:ea typeface="Montserrat"/>
                <a:cs typeface="Montserrat"/>
                <a:sym typeface="Montserrat"/>
              </a:rPr>
              <a:t>ЩОБ СМІТТЯ ПОТРАПИЛО НА ПЕРЕРОБЛЕННЯ, </a:t>
            </a:r>
            <a:br>
              <a:rPr b="1" lang="uk" sz="2200">
                <a:latin typeface="Montserrat"/>
                <a:ea typeface="Montserrat"/>
                <a:cs typeface="Montserrat"/>
                <a:sym typeface="Montserrat"/>
              </a:rPr>
            </a:br>
            <a:r>
              <a:rPr b="1" lang="uk" sz="2200">
                <a:latin typeface="Montserrat"/>
                <a:ea typeface="Montserrat"/>
                <a:cs typeface="Montserrat"/>
                <a:sym typeface="Montserrat"/>
              </a:rPr>
              <a:t>ЙОГО ПОТРІБНО СОРТУВАТИ</a:t>
            </a:r>
            <a:endParaRPr b="1" i="1" sz="2200">
              <a:latin typeface="Montserrat"/>
              <a:ea typeface="Montserrat"/>
              <a:cs typeface="Montserrat"/>
              <a:sym typeface="Montserrat"/>
            </a:endParaRPr>
          </a:p>
        </p:txBody>
      </p:sp>
      <p:pic>
        <p:nvPicPr>
          <p:cNvPr id="726" name="Google Shape;726;p66"/>
          <p:cNvPicPr preferRelativeResize="0"/>
          <p:nvPr/>
        </p:nvPicPr>
        <p:blipFill rotWithShape="1">
          <a:blip r:embed="rId3">
            <a:alphaModFix/>
          </a:blip>
          <a:srcRect b="46983" l="0" r="0" t="0"/>
          <a:stretch/>
        </p:blipFill>
        <p:spPr>
          <a:xfrm>
            <a:off x="1697667" y="1110300"/>
            <a:ext cx="5678400" cy="2041574"/>
          </a:xfrm>
          <a:prstGeom prst="rect">
            <a:avLst/>
          </a:prstGeom>
          <a:noFill/>
          <a:ln>
            <a:noFill/>
          </a:ln>
        </p:spPr>
      </p:pic>
      <p:pic>
        <p:nvPicPr>
          <p:cNvPr id="727" name="Google Shape;727;p66"/>
          <p:cNvPicPr preferRelativeResize="0"/>
          <p:nvPr/>
        </p:nvPicPr>
        <p:blipFill rotWithShape="1">
          <a:blip r:embed="rId4">
            <a:alphaModFix/>
          </a:blip>
          <a:srcRect b="0" l="0" r="0" t="12755"/>
          <a:stretch/>
        </p:blipFill>
        <p:spPr>
          <a:xfrm>
            <a:off x="1505425" y="3091250"/>
            <a:ext cx="6074699" cy="1958750"/>
          </a:xfrm>
          <a:prstGeom prst="rect">
            <a:avLst/>
          </a:prstGeom>
          <a:noFill/>
          <a:ln>
            <a:noFill/>
          </a:ln>
        </p:spPr>
      </p:pic>
      <p:sp>
        <p:nvSpPr>
          <p:cNvPr id="728" name="Google Shape;728;p66"/>
          <p:cNvSpPr txBox="1"/>
          <p:nvPr/>
        </p:nvSpPr>
        <p:spPr>
          <a:xfrm>
            <a:off x="1694368" y="4194865"/>
            <a:ext cx="1114200" cy="407100"/>
          </a:xfrm>
          <a:prstGeom prst="rect">
            <a:avLst/>
          </a:prstGeom>
          <a:noFill/>
          <a:ln>
            <a:noFill/>
          </a:ln>
        </p:spPr>
        <p:txBody>
          <a:bodyPr anchorCtr="0" anchor="t" bIns="105175" lIns="105175" spcFirstLastPara="1" rIns="105175" wrap="square" tIns="105175">
            <a:spAutoFit/>
          </a:bodyPr>
          <a:lstStyle/>
          <a:p>
            <a:pPr indent="0" lvl="0" marL="0" rtl="0" algn="ctr">
              <a:spcBef>
                <a:spcPts val="0"/>
              </a:spcBef>
              <a:spcAft>
                <a:spcPts val="0"/>
              </a:spcAft>
              <a:buNone/>
            </a:pPr>
            <a:r>
              <a:rPr b="1" lang="uk" sz="1265">
                <a:solidFill>
                  <a:schemeClr val="lt1"/>
                </a:solidFill>
              </a:rPr>
              <a:t>ПАПІР</a:t>
            </a:r>
            <a:endParaRPr b="1" sz="1265">
              <a:solidFill>
                <a:schemeClr val="lt1"/>
              </a:solidFill>
            </a:endParaRPr>
          </a:p>
        </p:txBody>
      </p:sp>
      <p:sp>
        <p:nvSpPr>
          <p:cNvPr id="729" name="Google Shape;729;p66"/>
          <p:cNvSpPr txBox="1"/>
          <p:nvPr/>
        </p:nvSpPr>
        <p:spPr>
          <a:xfrm>
            <a:off x="3198315" y="4194865"/>
            <a:ext cx="1114200" cy="407100"/>
          </a:xfrm>
          <a:prstGeom prst="rect">
            <a:avLst/>
          </a:prstGeom>
          <a:noFill/>
          <a:ln>
            <a:noFill/>
          </a:ln>
        </p:spPr>
        <p:txBody>
          <a:bodyPr anchorCtr="0" anchor="t" bIns="105175" lIns="105175" spcFirstLastPara="1" rIns="105175" wrap="square" tIns="105175">
            <a:spAutoFit/>
          </a:bodyPr>
          <a:lstStyle/>
          <a:p>
            <a:pPr indent="0" lvl="0" marL="0" rtl="0" algn="ctr">
              <a:spcBef>
                <a:spcPts val="0"/>
              </a:spcBef>
              <a:spcAft>
                <a:spcPts val="0"/>
              </a:spcAft>
              <a:buNone/>
            </a:pPr>
            <a:r>
              <a:rPr b="1" lang="uk" sz="1265">
                <a:solidFill>
                  <a:schemeClr val="lt1"/>
                </a:solidFill>
              </a:rPr>
              <a:t>ПЛАСТИК</a:t>
            </a:r>
            <a:endParaRPr b="1" sz="1265">
              <a:solidFill>
                <a:schemeClr val="lt1"/>
              </a:solidFill>
            </a:endParaRPr>
          </a:p>
        </p:txBody>
      </p:sp>
      <p:sp>
        <p:nvSpPr>
          <p:cNvPr id="730" name="Google Shape;730;p66"/>
          <p:cNvSpPr txBox="1"/>
          <p:nvPr/>
        </p:nvSpPr>
        <p:spPr>
          <a:xfrm>
            <a:off x="4712010" y="4194865"/>
            <a:ext cx="1114200" cy="407100"/>
          </a:xfrm>
          <a:prstGeom prst="rect">
            <a:avLst/>
          </a:prstGeom>
          <a:noFill/>
          <a:ln>
            <a:noFill/>
          </a:ln>
        </p:spPr>
        <p:txBody>
          <a:bodyPr anchorCtr="0" anchor="t" bIns="105175" lIns="105175" spcFirstLastPara="1" rIns="105175" wrap="square" tIns="105175">
            <a:spAutoFit/>
          </a:bodyPr>
          <a:lstStyle/>
          <a:p>
            <a:pPr indent="0" lvl="0" marL="0" rtl="0" algn="ctr">
              <a:spcBef>
                <a:spcPts val="0"/>
              </a:spcBef>
              <a:spcAft>
                <a:spcPts val="0"/>
              </a:spcAft>
              <a:buNone/>
            </a:pPr>
            <a:r>
              <a:rPr b="1" lang="uk" sz="1265">
                <a:solidFill>
                  <a:schemeClr val="lt1"/>
                </a:solidFill>
              </a:rPr>
              <a:t>МЕТАЛ</a:t>
            </a:r>
            <a:endParaRPr b="1" sz="1265">
              <a:solidFill>
                <a:schemeClr val="lt1"/>
              </a:solidFill>
            </a:endParaRPr>
          </a:p>
        </p:txBody>
      </p:sp>
      <p:sp>
        <p:nvSpPr>
          <p:cNvPr id="731" name="Google Shape;731;p66"/>
          <p:cNvSpPr txBox="1"/>
          <p:nvPr/>
        </p:nvSpPr>
        <p:spPr>
          <a:xfrm>
            <a:off x="6296229" y="4194865"/>
            <a:ext cx="1114200" cy="407100"/>
          </a:xfrm>
          <a:prstGeom prst="rect">
            <a:avLst/>
          </a:prstGeom>
          <a:noFill/>
          <a:ln>
            <a:noFill/>
          </a:ln>
        </p:spPr>
        <p:txBody>
          <a:bodyPr anchorCtr="0" anchor="t" bIns="105175" lIns="105175" spcFirstLastPara="1" rIns="105175" wrap="square" tIns="105175">
            <a:spAutoFit/>
          </a:bodyPr>
          <a:lstStyle/>
          <a:p>
            <a:pPr indent="0" lvl="0" marL="0" rtl="0" algn="ctr">
              <a:spcBef>
                <a:spcPts val="0"/>
              </a:spcBef>
              <a:spcAft>
                <a:spcPts val="0"/>
              </a:spcAft>
              <a:buNone/>
            </a:pPr>
            <a:r>
              <a:rPr b="1" lang="uk" sz="1265">
                <a:solidFill>
                  <a:schemeClr val="lt1"/>
                </a:solidFill>
              </a:rPr>
              <a:t>СКЛО</a:t>
            </a:r>
            <a:endParaRPr b="1" sz="1265">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67"/>
          <p:cNvSpPr/>
          <p:nvPr/>
        </p:nvSpPr>
        <p:spPr>
          <a:xfrm>
            <a:off x="5869228" y="1477488"/>
            <a:ext cx="2061900" cy="2332800"/>
          </a:xfrm>
          <a:prstGeom prst="roundRect">
            <a:avLst>
              <a:gd fmla="val 13127" name="adj"/>
            </a:avLst>
          </a:prstGeom>
          <a:solidFill>
            <a:srgbClr val="00A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7" name="Google Shape;737;p67"/>
          <p:cNvSpPr/>
          <p:nvPr/>
        </p:nvSpPr>
        <p:spPr>
          <a:xfrm>
            <a:off x="3419763" y="1477488"/>
            <a:ext cx="2061900" cy="2332800"/>
          </a:xfrm>
          <a:prstGeom prst="roundRect">
            <a:avLst>
              <a:gd fmla="val 13127" name="adj"/>
            </a:avLst>
          </a:prstGeom>
          <a:solidFill>
            <a:srgbClr val="FBBD0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8" name="Google Shape;738;p67"/>
          <p:cNvSpPr/>
          <p:nvPr/>
        </p:nvSpPr>
        <p:spPr>
          <a:xfrm>
            <a:off x="908250" y="1477488"/>
            <a:ext cx="2061900" cy="2332800"/>
          </a:xfrm>
          <a:prstGeom prst="roundRect">
            <a:avLst>
              <a:gd fmla="val 13127" name="adj"/>
            </a:avLst>
          </a:prstGeom>
          <a:solidFill>
            <a:srgbClr val="52D89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9" name="Google Shape;739;p67"/>
          <p:cNvSpPr txBox="1"/>
          <p:nvPr/>
        </p:nvSpPr>
        <p:spPr>
          <a:xfrm>
            <a:off x="1002650" y="2784775"/>
            <a:ext cx="2275800" cy="877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800"/>
              </a:spcBef>
              <a:spcAft>
                <a:spcPts val="2100"/>
              </a:spcAft>
              <a:buNone/>
            </a:pPr>
            <a:r>
              <a:rPr b="1" lang="uk" sz="1500">
                <a:solidFill>
                  <a:schemeClr val="dk1"/>
                </a:solidFill>
                <a:latin typeface="Montserrat"/>
                <a:ea typeface="Montserrat"/>
                <a:cs typeface="Montserrat"/>
                <a:sym typeface="Montserrat"/>
              </a:rPr>
              <a:t>Етикетки </a:t>
            </a:r>
            <a:br>
              <a:rPr b="1" lang="uk" sz="1500">
                <a:solidFill>
                  <a:schemeClr val="dk1"/>
                </a:solidFill>
                <a:latin typeface="Montserrat"/>
                <a:ea typeface="Montserrat"/>
                <a:cs typeface="Montserrat"/>
                <a:sym typeface="Montserrat"/>
              </a:rPr>
            </a:br>
            <a:r>
              <a:rPr b="1" lang="uk" sz="1500">
                <a:solidFill>
                  <a:schemeClr val="dk1"/>
                </a:solidFill>
                <a:latin typeface="Montserrat"/>
                <a:ea typeface="Montserrat"/>
                <a:cs typeface="Montserrat"/>
                <a:sym typeface="Montserrat"/>
              </a:rPr>
              <a:t>й кришечки</a:t>
            </a:r>
            <a:br>
              <a:rPr b="1" lang="uk" sz="1500">
                <a:solidFill>
                  <a:schemeClr val="dk1"/>
                </a:solidFill>
                <a:latin typeface="Montserrat"/>
                <a:ea typeface="Montserrat"/>
                <a:cs typeface="Montserrat"/>
                <a:sym typeface="Montserrat"/>
              </a:rPr>
            </a:br>
            <a:r>
              <a:rPr b="1" lang="uk" sz="1500">
                <a:solidFill>
                  <a:schemeClr val="dk1"/>
                </a:solidFill>
                <a:latin typeface="Montserrat"/>
                <a:ea typeface="Montserrat"/>
                <a:cs typeface="Montserrat"/>
                <a:sym typeface="Montserrat"/>
              </a:rPr>
              <a:t>знімаємо</a:t>
            </a:r>
            <a:endParaRPr b="1" sz="1500">
              <a:solidFill>
                <a:schemeClr val="dk1"/>
              </a:solidFill>
              <a:latin typeface="Montserrat"/>
              <a:ea typeface="Montserrat"/>
              <a:cs typeface="Montserrat"/>
              <a:sym typeface="Montserrat"/>
            </a:endParaRPr>
          </a:p>
        </p:txBody>
      </p:sp>
      <p:sp>
        <p:nvSpPr>
          <p:cNvPr id="740" name="Google Shape;740;p67"/>
          <p:cNvSpPr txBox="1"/>
          <p:nvPr/>
        </p:nvSpPr>
        <p:spPr>
          <a:xfrm>
            <a:off x="462500" y="4299850"/>
            <a:ext cx="51915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uk" sz="1200">
                <a:solidFill>
                  <a:srgbClr val="333333"/>
                </a:solidFill>
                <a:highlight>
                  <a:srgbClr val="FFFFFF"/>
                </a:highlight>
                <a:latin typeface="Montserrat"/>
                <a:ea typeface="Montserrat"/>
                <a:cs typeface="Montserrat"/>
                <a:sym typeface="Montserrat"/>
              </a:rPr>
              <a:t>У кожної сортувальної станції є свої правила </a:t>
            </a:r>
            <a:br>
              <a:rPr lang="uk" sz="1200">
                <a:solidFill>
                  <a:srgbClr val="333333"/>
                </a:solidFill>
                <a:highlight>
                  <a:srgbClr val="FFFFFF"/>
                </a:highlight>
                <a:latin typeface="Montserrat"/>
                <a:ea typeface="Montserrat"/>
                <a:cs typeface="Montserrat"/>
                <a:sym typeface="Montserrat"/>
              </a:rPr>
            </a:br>
            <a:r>
              <a:rPr lang="uk" sz="1200">
                <a:solidFill>
                  <a:srgbClr val="333333"/>
                </a:solidFill>
                <a:highlight>
                  <a:srgbClr val="FFFFFF"/>
                </a:highlight>
                <a:latin typeface="Montserrat"/>
                <a:ea typeface="Montserrat"/>
                <a:cs typeface="Montserrat"/>
                <a:sym typeface="Montserrat"/>
              </a:rPr>
              <a:t>щодо приймання тих чи інших відходів та їхньої підготовки. </a:t>
            </a:r>
            <a:endParaRPr sz="1800">
              <a:solidFill>
                <a:schemeClr val="dk2"/>
              </a:solidFill>
            </a:endParaRPr>
          </a:p>
        </p:txBody>
      </p:sp>
      <p:sp>
        <p:nvSpPr>
          <p:cNvPr id="741" name="Google Shape;741;p67"/>
          <p:cNvSpPr txBox="1"/>
          <p:nvPr/>
        </p:nvSpPr>
        <p:spPr>
          <a:xfrm>
            <a:off x="293050" y="255025"/>
            <a:ext cx="8417400" cy="7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200">
                <a:latin typeface="Montserrat"/>
                <a:ea typeface="Montserrat"/>
                <a:cs typeface="Montserrat"/>
                <a:sym typeface="Montserrat"/>
              </a:rPr>
              <a:t>ПРАВИЛА СОРТУВАННЯ</a:t>
            </a:r>
            <a:br>
              <a:rPr b="1" lang="uk" sz="2200">
                <a:latin typeface="Montserrat"/>
                <a:ea typeface="Montserrat"/>
                <a:cs typeface="Montserrat"/>
                <a:sym typeface="Montserrat"/>
              </a:rPr>
            </a:br>
            <a:r>
              <a:rPr b="1" lang="uk" sz="2200">
                <a:latin typeface="Montserrat"/>
                <a:ea typeface="Montserrat"/>
                <a:cs typeface="Montserrat"/>
                <a:sym typeface="Montserrat"/>
              </a:rPr>
              <a:t>ВІДХОДІВ</a:t>
            </a:r>
            <a:endParaRPr b="1" i="1" sz="2200">
              <a:latin typeface="Montserrat"/>
              <a:ea typeface="Montserrat"/>
              <a:cs typeface="Montserrat"/>
              <a:sym typeface="Montserrat"/>
            </a:endParaRPr>
          </a:p>
        </p:txBody>
      </p:sp>
      <p:sp>
        <p:nvSpPr>
          <p:cNvPr id="742" name="Google Shape;742;p67"/>
          <p:cNvSpPr txBox="1"/>
          <p:nvPr/>
        </p:nvSpPr>
        <p:spPr>
          <a:xfrm>
            <a:off x="3529913" y="2784775"/>
            <a:ext cx="1873800" cy="877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800"/>
              </a:spcBef>
              <a:spcAft>
                <a:spcPts val="2100"/>
              </a:spcAft>
              <a:buNone/>
            </a:pPr>
            <a:r>
              <a:rPr b="1" lang="uk" sz="1500">
                <a:solidFill>
                  <a:schemeClr val="dk1"/>
                </a:solidFill>
                <a:latin typeface="Montserrat"/>
                <a:ea typeface="Montserrat"/>
                <a:cs typeface="Montserrat"/>
                <a:sym typeface="Montserrat"/>
              </a:rPr>
              <a:t>Пляшки</a:t>
            </a:r>
            <a:br>
              <a:rPr b="1" lang="uk" sz="1500">
                <a:solidFill>
                  <a:schemeClr val="dk1"/>
                </a:solidFill>
                <a:latin typeface="Montserrat"/>
                <a:ea typeface="Montserrat"/>
                <a:cs typeface="Montserrat"/>
                <a:sym typeface="Montserrat"/>
              </a:rPr>
            </a:br>
            <a:r>
              <a:rPr b="1" lang="uk" sz="1500">
                <a:solidFill>
                  <a:schemeClr val="dk1"/>
                </a:solidFill>
                <a:latin typeface="Montserrat"/>
                <a:ea typeface="Montserrat"/>
                <a:cs typeface="Montserrat"/>
                <a:sym typeface="Montserrat"/>
              </a:rPr>
              <a:t>миємо водою</a:t>
            </a:r>
            <a:br>
              <a:rPr b="1" lang="uk" sz="1500">
                <a:solidFill>
                  <a:schemeClr val="dk1"/>
                </a:solidFill>
                <a:latin typeface="Montserrat"/>
                <a:ea typeface="Montserrat"/>
                <a:cs typeface="Montserrat"/>
                <a:sym typeface="Montserrat"/>
              </a:rPr>
            </a:br>
            <a:r>
              <a:rPr b="1" lang="uk" sz="1500">
                <a:solidFill>
                  <a:schemeClr val="dk1"/>
                </a:solidFill>
                <a:latin typeface="Montserrat"/>
                <a:ea typeface="Montserrat"/>
                <a:cs typeface="Montserrat"/>
                <a:sym typeface="Montserrat"/>
              </a:rPr>
              <a:t>і сушимо</a:t>
            </a:r>
            <a:endParaRPr b="1" sz="1500">
              <a:solidFill>
                <a:schemeClr val="dk1"/>
              </a:solidFill>
              <a:latin typeface="Montserrat"/>
              <a:ea typeface="Montserrat"/>
              <a:cs typeface="Montserrat"/>
              <a:sym typeface="Montserrat"/>
            </a:endParaRPr>
          </a:p>
        </p:txBody>
      </p:sp>
      <p:sp>
        <p:nvSpPr>
          <p:cNvPr id="743" name="Google Shape;743;p67"/>
          <p:cNvSpPr txBox="1"/>
          <p:nvPr/>
        </p:nvSpPr>
        <p:spPr>
          <a:xfrm>
            <a:off x="6007803" y="2784775"/>
            <a:ext cx="2061900" cy="877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800"/>
              </a:spcBef>
              <a:spcAft>
                <a:spcPts val="2100"/>
              </a:spcAft>
              <a:buNone/>
            </a:pPr>
            <a:r>
              <a:rPr b="1" lang="uk" sz="1500">
                <a:solidFill>
                  <a:schemeClr val="dk1"/>
                </a:solidFill>
                <a:latin typeface="Montserrat"/>
                <a:ea typeface="Montserrat"/>
                <a:cs typeface="Montserrat"/>
                <a:sym typeface="Montserrat"/>
              </a:rPr>
              <a:t>Що можна — стискаємо чи складаємо</a:t>
            </a:r>
            <a:endParaRPr b="1" sz="1500">
              <a:solidFill>
                <a:schemeClr val="dk1"/>
              </a:solidFill>
              <a:latin typeface="Montserrat"/>
              <a:ea typeface="Montserrat"/>
              <a:cs typeface="Montserrat"/>
              <a:sym typeface="Montserrat"/>
            </a:endParaRPr>
          </a:p>
        </p:txBody>
      </p:sp>
      <p:sp>
        <p:nvSpPr>
          <p:cNvPr id="744" name="Google Shape;744;p67"/>
          <p:cNvSpPr txBox="1"/>
          <p:nvPr/>
        </p:nvSpPr>
        <p:spPr>
          <a:xfrm>
            <a:off x="1002650" y="1704125"/>
            <a:ext cx="1244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uk" sz="3600">
                <a:solidFill>
                  <a:schemeClr val="lt1"/>
                </a:solidFill>
                <a:latin typeface="Montserrat ExtraBold"/>
                <a:ea typeface="Montserrat ExtraBold"/>
                <a:cs typeface="Montserrat ExtraBold"/>
                <a:sym typeface="Montserrat ExtraBold"/>
              </a:rPr>
              <a:t>01</a:t>
            </a:r>
            <a:endParaRPr sz="3600">
              <a:solidFill>
                <a:schemeClr val="lt1"/>
              </a:solidFill>
              <a:latin typeface="Montserrat ExtraBold"/>
              <a:ea typeface="Montserrat ExtraBold"/>
              <a:cs typeface="Montserrat ExtraBold"/>
              <a:sym typeface="Montserrat ExtraBold"/>
            </a:endParaRPr>
          </a:p>
        </p:txBody>
      </p:sp>
      <p:sp>
        <p:nvSpPr>
          <p:cNvPr id="745" name="Google Shape;745;p67"/>
          <p:cNvSpPr txBox="1"/>
          <p:nvPr/>
        </p:nvSpPr>
        <p:spPr>
          <a:xfrm>
            <a:off x="3529913" y="1704125"/>
            <a:ext cx="1244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uk" sz="3600">
                <a:solidFill>
                  <a:schemeClr val="lt1"/>
                </a:solidFill>
                <a:latin typeface="Montserrat ExtraBold"/>
                <a:ea typeface="Montserrat ExtraBold"/>
                <a:cs typeface="Montserrat ExtraBold"/>
                <a:sym typeface="Montserrat ExtraBold"/>
              </a:rPr>
              <a:t>02</a:t>
            </a:r>
            <a:endParaRPr sz="3600">
              <a:solidFill>
                <a:schemeClr val="lt1"/>
              </a:solidFill>
              <a:latin typeface="Montserrat ExtraBold"/>
              <a:ea typeface="Montserrat ExtraBold"/>
              <a:cs typeface="Montserrat ExtraBold"/>
              <a:sym typeface="Montserrat ExtraBold"/>
            </a:endParaRPr>
          </a:p>
        </p:txBody>
      </p:sp>
      <p:sp>
        <p:nvSpPr>
          <p:cNvPr id="746" name="Google Shape;746;p67"/>
          <p:cNvSpPr txBox="1"/>
          <p:nvPr/>
        </p:nvSpPr>
        <p:spPr>
          <a:xfrm>
            <a:off x="6057128" y="1704125"/>
            <a:ext cx="1244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uk" sz="3600">
                <a:solidFill>
                  <a:schemeClr val="lt1"/>
                </a:solidFill>
                <a:latin typeface="Montserrat ExtraBold"/>
                <a:ea typeface="Montserrat ExtraBold"/>
                <a:cs typeface="Montserrat ExtraBold"/>
                <a:sym typeface="Montserrat ExtraBold"/>
              </a:rPr>
              <a:t>03</a:t>
            </a:r>
            <a:endParaRPr sz="3600">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ADF9"/>
        </a:solidFill>
      </p:bgPr>
    </p:bg>
    <p:spTree>
      <p:nvGrpSpPr>
        <p:cNvPr id="750" name="Shape 750"/>
        <p:cNvGrpSpPr/>
        <p:nvPr/>
      </p:nvGrpSpPr>
      <p:grpSpPr>
        <a:xfrm>
          <a:off x="0" y="0"/>
          <a:ext cx="0" cy="0"/>
          <a:chOff x="0" y="0"/>
          <a:chExt cx="0" cy="0"/>
        </a:xfrm>
      </p:grpSpPr>
      <p:pic>
        <p:nvPicPr>
          <p:cNvPr id="751" name="Google Shape;751;p68" title="danger.png"/>
          <p:cNvPicPr preferRelativeResize="0"/>
          <p:nvPr/>
        </p:nvPicPr>
        <p:blipFill>
          <a:blip r:embed="rId3">
            <a:alphaModFix/>
          </a:blip>
          <a:stretch>
            <a:fillRect/>
          </a:stretch>
        </p:blipFill>
        <p:spPr>
          <a:xfrm>
            <a:off x="-209725" y="-235025"/>
            <a:ext cx="9563448" cy="5613550"/>
          </a:xfrm>
          <a:prstGeom prst="rect">
            <a:avLst/>
          </a:prstGeom>
          <a:noFill/>
          <a:ln>
            <a:noFill/>
          </a:ln>
        </p:spPr>
      </p:pic>
      <p:sp>
        <p:nvSpPr>
          <p:cNvPr id="752" name="Google Shape;752;p68"/>
          <p:cNvSpPr txBox="1"/>
          <p:nvPr/>
        </p:nvSpPr>
        <p:spPr>
          <a:xfrm>
            <a:off x="2291700" y="1687475"/>
            <a:ext cx="4560600" cy="229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uk" sz="2200">
                <a:solidFill>
                  <a:schemeClr val="dk1"/>
                </a:solidFill>
                <a:latin typeface="Montserrat ExtraBold"/>
                <a:ea typeface="Montserrat ExtraBold"/>
                <a:cs typeface="Montserrat ExtraBold"/>
                <a:sym typeface="Montserrat ExtraBold"/>
              </a:rPr>
              <a:t>НЕБЕЗПЕЧНІ ВІДХОДИ </a:t>
            </a:r>
            <a:r>
              <a:rPr lang="uk" sz="2200">
                <a:solidFill>
                  <a:schemeClr val="dk1"/>
                </a:solidFill>
                <a:latin typeface="Montserrat SemiBold"/>
                <a:ea typeface="Montserrat SemiBold"/>
                <a:cs typeface="Montserrat SemiBold"/>
                <a:sym typeface="Montserrat SemiBold"/>
              </a:rPr>
              <a:t>ПОТРІБНО ЗДАВАТИ </a:t>
            </a:r>
            <a:br>
              <a:rPr lang="uk" sz="2200">
                <a:solidFill>
                  <a:schemeClr val="dk1"/>
                </a:solidFill>
                <a:latin typeface="Montserrat SemiBold"/>
                <a:ea typeface="Montserrat SemiBold"/>
                <a:cs typeface="Montserrat SemiBold"/>
                <a:sym typeface="Montserrat SemiBold"/>
              </a:rPr>
            </a:br>
            <a:r>
              <a:rPr lang="uk" sz="2200">
                <a:solidFill>
                  <a:schemeClr val="dk1"/>
                </a:solidFill>
                <a:latin typeface="Montserrat SemiBold"/>
                <a:ea typeface="Montserrat SemiBold"/>
                <a:cs typeface="Montserrat SemiBold"/>
                <a:sym typeface="Montserrat SemiBold"/>
              </a:rPr>
              <a:t>НА УТИЛІЗАЦІЮ </a:t>
            </a:r>
            <a:br>
              <a:rPr lang="uk" sz="2200">
                <a:solidFill>
                  <a:schemeClr val="dk1"/>
                </a:solidFill>
                <a:latin typeface="Montserrat SemiBold"/>
                <a:ea typeface="Montserrat SemiBold"/>
                <a:cs typeface="Montserrat SemiBold"/>
                <a:sym typeface="Montserrat SemiBold"/>
              </a:rPr>
            </a:br>
            <a:r>
              <a:rPr lang="uk" sz="2200">
                <a:solidFill>
                  <a:schemeClr val="dk1"/>
                </a:solidFill>
                <a:latin typeface="Montserrat SemiBold"/>
                <a:ea typeface="Montserrat SemiBold"/>
                <a:cs typeface="Montserrat SemiBold"/>
                <a:sym typeface="Montserrat SemiBold"/>
              </a:rPr>
              <a:t>В СПЕЦІАЛЬНІ </a:t>
            </a:r>
            <a:r>
              <a:rPr lang="uk" sz="2200">
                <a:solidFill>
                  <a:schemeClr val="dk1"/>
                </a:solidFill>
                <a:latin typeface="Montserrat ExtraBold"/>
                <a:ea typeface="Montserrat ExtraBold"/>
                <a:cs typeface="Montserrat ExtraBold"/>
                <a:sym typeface="Montserrat ExtraBold"/>
              </a:rPr>
              <a:t>ТОЧКИ ЗБОРУ</a:t>
            </a:r>
            <a:endParaRPr sz="2200">
              <a:solidFill>
                <a:schemeClr val="dk1"/>
              </a:solidFill>
              <a:latin typeface="Montserrat ExtraBold"/>
              <a:ea typeface="Montserrat ExtraBold"/>
              <a:cs typeface="Montserrat ExtraBold"/>
              <a:sym typeface="Montserrat ExtraBold"/>
            </a:endParaRPr>
          </a:p>
        </p:txBody>
      </p:sp>
      <p:pic>
        <p:nvPicPr>
          <p:cNvPr id="753" name="Google Shape;753;p68"/>
          <p:cNvPicPr preferRelativeResize="0"/>
          <p:nvPr/>
        </p:nvPicPr>
        <p:blipFill>
          <a:blip r:embed="rId4">
            <a:alphaModFix/>
          </a:blip>
          <a:stretch>
            <a:fillRect/>
          </a:stretch>
        </p:blipFill>
        <p:spPr>
          <a:xfrm>
            <a:off x="7962350" y="2666213"/>
            <a:ext cx="804800" cy="814651"/>
          </a:xfrm>
          <a:prstGeom prst="rect">
            <a:avLst/>
          </a:prstGeom>
          <a:noFill/>
          <a:ln>
            <a:noFill/>
          </a:ln>
        </p:spPr>
      </p:pic>
      <p:pic>
        <p:nvPicPr>
          <p:cNvPr id="754" name="Google Shape;754;p68"/>
          <p:cNvPicPr preferRelativeResize="0"/>
          <p:nvPr/>
        </p:nvPicPr>
        <p:blipFill>
          <a:blip r:embed="rId5">
            <a:alphaModFix/>
          </a:blip>
          <a:stretch>
            <a:fillRect/>
          </a:stretch>
        </p:blipFill>
        <p:spPr>
          <a:xfrm>
            <a:off x="361878" y="4033275"/>
            <a:ext cx="513895" cy="577501"/>
          </a:xfrm>
          <a:prstGeom prst="rect">
            <a:avLst/>
          </a:prstGeom>
          <a:noFill/>
          <a:ln>
            <a:noFill/>
          </a:ln>
        </p:spPr>
      </p:pic>
      <p:pic>
        <p:nvPicPr>
          <p:cNvPr id="755" name="Google Shape;755;p68"/>
          <p:cNvPicPr preferRelativeResize="0"/>
          <p:nvPr/>
        </p:nvPicPr>
        <p:blipFill>
          <a:blip r:embed="rId6">
            <a:alphaModFix/>
          </a:blip>
          <a:stretch>
            <a:fillRect/>
          </a:stretch>
        </p:blipFill>
        <p:spPr>
          <a:xfrm>
            <a:off x="1773846" y="298628"/>
            <a:ext cx="394631" cy="371497"/>
          </a:xfrm>
          <a:prstGeom prst="rect">
            <a:avLst/>
          </a:prstGeom>
          <a:noFill/>
          <a:ln>
            <a:noFill/>
          </a:ln>
        </p:spPr>
      </p:pic>
      <p:pic>
        <p:nvPicPr>
          <p:cNvPr id="756" name="Google Shape;756;p68"/>
          <p:cNvPicPr preferRelativeResize="0"/>
          <p:nvPr/>
        </p:nvPicPr>
        <p:blipFill>
          <a:blip r:embed="rId4">
            <a:alphaModFix/>
          </a:blip>
          <a:stretch>
            <a:fillRect/>
          </a:stretch>
        </p:blipFill>
        <p:spPr>
          <a:xfrm rot="6718166">
            <a:off x="1548001" y="3758821"/>
            <a:ext cx="734974" cy="74398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id="761" name="Google Shape;761;p69"/>
          <p:cNvPicPr preferRelativeResize="0"/>
          <p:nvPr/>
        </p:nvPicPr>
        <p:blipFill>
          <a:blip r:embed="rId3">
            <a:alphaModFix/>
          </a:blip>
          <a:stretch>
            <a:fillRect/>
          </a:stretch>
        </p:blipFill>
        <p:spPr>
          <a:xfrm>
            <a:off x="1511050" y="951125"/>
            <a:ext cx="6121900" cy="2645150"/>
          </a:xfrm>
          <a:prstGeom prst="rect">
            <a:avLst/>
          </a:prstGeom>
          <a:noFill/>
          <a:ln>
            <a:noFill/>
          </a:ln>
        </p:spPr>
      </p:pic>
      <p:sp>
        <p:nvSpPr>
          <p:cNvPr id="762" name="Google Shape;762;p69"/>
          <p:cNvSpPr txBox="1"/>
          <p:nvPr/>
        </p:nvSpPr>
        <p:spPr>
          <a:xfrm>
            <a:off x="2169950" y="1623705"/>
            <a:ext cx="4685400" cy="107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uk" sz="2700">
                <a:solidFill>
                  <a:schemeClr val="lt1"/>
                </a:solidFill>
                <a:latin typeface="Montserrat"/>
                <a:ea typeface="Montserrat"/>
                <a:cs typeface="Montserrat"/>
                <a:sym typeface="Montserrat"/>
              </a:rPr>
              <a:t>КОМАНДНА ВПРАВА «СОРТУВАЛЬНА СТАНЦІЯ»</a:t>
            </a:r>
            <a:endParaRPr i="1" sz="3300">
              <a:solidFill>
                <a:schemeClr val="lt1"/>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D893"/>
        </a:solidFill>
      </p:bgPr>
    </p:bg>
    <p:spTree>
      <p:nvGrpSpPr>
        <p:cNvPr id="766" name="Shape 766"/>
        <p:cNvGrpSpPr/>
        <p:nvPr/>
      </p:nvGrpSpPr>
      <p:grpSpPr>
        <a:xfrm>
          <a:off x="0" y="0"/>
          <a:ext cx="0" cy="0"/>
          <a:chOff x="0" y="0"/>
          <a:chExt cx="0" cy="0"/>
        </a:xfrm>
      </p:grpSpPr>
      <p:pic>
        <p:nvPicPr>
          <p:cNvPr id="767" name="Google Shape;767;p70"/>
          <p:cNvPicPr preferRelativeResize="0"/>
          <p:nvPr/>
        </p:nvPicPr>
        <p:blipFill rotWithShape="1">
          <a:blip r:embed="rId3">
            <a:alphaModFix/>
          </a:blip>
          <a:srcRect b="0" l="0" r="0" t="12755"/>
          <a:stretch/>
        </p:blipFill>
        <p:spPr>
          <a:xfrm>
            <a:off x="1616463" y="2898400"/>
            <a:ext cx="6074699" cy="1958750"/>
          </a:xfrm>
          <a:prstGeom prst="rect">
            <a:avLst/>
          </a:prstGeom>
          <a:noFill/>
          <a:ln>
            <a:noFill/>
          </a:ln>
        </p:spPr>
      </p:pic>
      <p:pic>
        <p:nvPicPr>
          <p:cNvPr id="768" name="Google Shape;768;p70" title="pererobka.png"/>
          <p:cNvPicPr preferRelativeResize="0"/>
          <p:nvPr/>
        </p:nvPicPr>
        <p:blipFill rotWithShape="1">
          <a:blip r:embed="rId4">
            <a:alphaModFix/>
          </a:blip>
          <a:srcRect b="32487" l="0" r="0" t="0"/>
          <a:stretch/>
        </p:blipFill>
        <p:spPr>
          <a:xfrm>
            <a:off x="309300" y="312975"/>
            <a:ext cx="5948952" cy="2357526"/>
          </a:xfrm>
          <a:prstGeom prst="rect">
            <a:avLst/>
          </a:prstGeom>
          <a:noFill/>
          <a:ln>
            <a:noFill/>
          </a:ln>
        </p:spPr>
      </p:pic>
      <p:pic>
        <p:nvPicPr>
          <p:cNvPr id="769" name="Google Shape;769;p70" title="pererobka.png"/>
          <p:cNvPicPr preferRelativeResize="0"/>
          <p:nvPr/>
        </p:nvPicPr>
        <p:blipFill rotWithShape="1">
          <a:blip r:embed="rId5">
            <a:alphaModFix/>
          </a:blip>
          <a:srcRect b="0" l="10822" r="50708" t="68186"/>
          <a:stretch/>
        </p:blipFill>
        <p:spPr>
          <a:xfrm>
            <a:off x="5762202" y="597461"/>
            <a:ext cx="2288573" cy="1110918"/>
          </a:xfrm>
          <a:prstGeom prst="rect">
            <a:avLst/>
          </a:prstGeom>
          <a:noFill/>
          <a:ln>
            <a:noFill/>
          </a:ln>
        </p:spPr>
      </p:pic>
      <p:pic>
        <p:nvPicPr>
          <p:cNvPr id="770" name="Google Shape;770;p70" title="pererobka.png"/>
          <p:cNvPicPr preferRelativeResize="0"/>
          <p:nvPr/>
        </p:nvPicPr>
        <p:blipFill rotWithShape="1">
          <a:blip r:embed="rId5">
            <a:alphaModFix/>
          </a:blip>
          <a:srcRect b="0" l="49311" r="12218" t="68186"/>
          <a:stretch/>
        </p:blipFill>
        <p:spPr>
          <a:xfrm>
            <a:off x="5762202" y="1559583"/>
            <a:ext cx="2288573" cy="1110918"/>
          </a:xfrm>
          <a:prstGeom prst="rect">
            <a:avLst/>
          </a:prstGeom>
          <a:noFill/>
          <a:ln>
            <a:noFill/>
          </a:ln>
        </p:spPr>
      </p:pic>
      <p:grpSp>
        <p:nvGrpSpPr>
          <p:cNvPr id="771" name="Google Shape;771;p70"/>
          <p:cNvGrpSpPr/>
          <p:nvPr/>
        </p:nvGrpSpPr>
        <p:grpSpPr>
          <a:xfrm>
            <a:off x="1140547" y="562251"/>
            <a:ext cx="303503" cy="389675"/>
            <a:chOff x="425500" y="232426"/>
            <a:chExt cx="359600" cy="461700"/>
          </a:xfrm>
        </p:grpSpPr>
        <p:sp>
          <p:nvSpPr>
            <p:cNvPr id="772" name="Google Shape;772;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773" name="Google Shape;773;p70"/>
            <p:cNvSpPr txBox="1"/>
            <p:nvPr/>
          </p:nvSpPr>
          <p:spPr>
            <a:xfrm>
              <a:off x="453600" y="232426"/>
              <a:ext cx="3315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1</a:t>
              </a:r>
              <a:endParaRPr b="1" sz="1519">
                <a:solidFill>
                  <a:schemeClr val="dk1"/>
                </a:solidFill>
                <a:latin typeface="Montserrat"/>
                <a:ea typeface="Montserrat"/>
                <a:cs typeface="Montserrat"/>
                <a:sym typeface="Montserrat"/>
              </a:endParaRPr>
            </a:p>
          </p:txBody>
        </p:sp>
      </p:grpSp>
      <p:grpSp>
        <p:nvGrpSpPr>
          <p:cNvPr id="774" name="Google Shape;774;p70"/>
          <p:cNvGrpSpPr/>
          <p:nvPr/>
        </p:nvGrpSpPr>
        <p:grpSpPr>
          <a:xfrm>
            <a:off x="2268322" y="562251"/>
            <a:ext cx="286152" cy="389675"/>
            <a:chOff x="425500" y="232426"/>
            <a:chExt cx="339043" cy="461700"/>
          </a:xfrm>
        </p:grpSpPr>
        <p:sp>
          <p:nvSpPr>
            <p:cNvPr id="775" name="Google Shape;775;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776" name="Google Shape;776;p70"/>
            <p:cNvSpPr txBox="1"/>
            <p:nvPr/>
          </p:nvSpPr>
          <p:spPr>
            <a:xfrm>
              <a:off x="433043" y="232426"/>
              <a:ext cx="3315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2</a:t>
              </a:r>
              <a:endParaRPr b="1" sz="1519">
                <a:solidFill>
                  <a:schemeClr val="dk1"/>
                </a:solidFill>
                <a:latin typeface="Montserrat"/>
                <a:ea typeface="Montserrat"/>
                <a:cs typeface="Montserrat"/>
                <a:sym typeface="Montserrat"/>
              </a:endParaRPr>
            </a:p>
          </p:txBody>
        </p:sp>
      </p:grpSp>
      <p:grpSp>
        <p:nvGrpSpPr>
          <p:cNvPr id="777" name="Google Shape;777;p70"/>
          <p:cNvGrpSpPr/>
          <p:nvPr/>
        </p:nvGrpSpPr>
        <p:grpSpPr>
          <a:xfrm>
            <a:off x="3430088" y="562251"/>
            <a:ext cx="286152" cy="389675"/>
            <a:chOff x="425500" y="232426"/>
            <a:chExt cx="339043" cy="461700"/>
          </a:xfrm>
        </p:grpSpPr>
        <p:sp>
          <p:nvSpPr>
            <p:cNvPr id="778" name="Google Shape;778;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779" name="Google Shape;779;p70"/>
            <p:cNvSpPr txBox="1"/>
            <p:nvPr/>
          </p:nvSpPr>
          <p:spPr>
            <a:xfrm>
              <a:off x="433043" y="232426"/>
              <a:ext cx="3315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3</a:t>
              </a:r>
              <a:endParaRPr b="1" sz="1519">
                <a:solidFill>
                  <a:schemeClr val="dk1"/>
                </a:solidFill>
                <a:latin typeface="Montserrat"/>
                <a:ea typeface="Montserrat"/>
                <a:cs typeface="Montserrat"/>
                <a:sym typeface="Montserrat"/>
              </a:endParaRPr>
            </a:p>
          </p:txBody>
        </p:sp>
      </p:grpSp>
      <p:grpSp>
        <p:nvGrpSpPr>
          <p:cNvPr id="780" name="Google Shape;780;p70"/>
          <p:cNvGrpSpPr/>
          <p:nvPr/>
        </p:nvGrpSpPr>
        <p:grpSpPr>
          <a:xfrm>
            <a:off x="4546878" y="562251"/>
            <a:ext cx="290770" cy="389675"/>
            <a:chOff x="412485" y="232426"/>
            <a:chExt cx="344515" cy="461700"/>
          </a:xfrm>
        </p:grpSpPr>
        <p:sp>
          <p:nvSpPr>
            <p:cNvPr id="781" name="Google Shape;781;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782" name="Google Shape;782;p70"/>
            <p:cNvSpPr txBox="1"/>
            <p:nvPr/>
          </p:nvSpPr>
          <p:spPr>
            <a:xfrm>
              <a:off x="412485" y="232426"/>
              <a:ext cx="3315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4</a:t>
              </a:r>
              <a:endParaRPr b="1" sz="1519">
                <a:solidFill>
                  <a:schemeClr val="dk1"/>
                </a:solidFill>
                <a:latin typeface="Montserrat"/>
                <a:ea typeface="Montserrat"/>
                <a:cs typeface="Montserrat"/>
                <a:sym typeface="Montserrat"/>
              </a:endParaRPr>
            </a:p>
          </p:txBody>
        </p:sp>
      </p:grpSp>
      <p:grpSp>
        <p:nvGrpSpPr>
          <p:cNvPr id="783" name="Google Shape;783;p70"/>
          <p:cNvGrpSpPr/>
          <p:nvPr/>
        </p:nvGrpSpPr>
        <p:grpSpPr>
          <a:xfrm>
            <a:off x="1140547" y="1597482"/>
            <a:ext cx="280369" cy="389675"/>
            <a:chOff x="425500" y="232426"/>
            <a:chExt cx="332190" cy="461700"/>
          </a:xfrm>
        </p:grpSpPr>
        <p:sp>
          <p:nvSpPr>
            <p:cNvPr id="784" name="Google Shape;784;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785" name="Google Shape;785;p70"/>
            <p:cNvSpPr txBox="1"/>
            <p:nvPr/>
          </p:nvSpPr>
          <p:spPr>
            <a:xfrm>
              <a:off x="426190" y="232426"/>
              <a:ext cx="3315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7</a:t>
              </a:r>
              <a:endParaRPr b="1" sz="1519">
                <a:solidFill>
                  <a:schemeClr val="dk1"/>
                </a:solidFill>
                <a:latin typeface="Montserrat"/>
                <a:ea typeface="Montserrat"/>
                <a:cs typeface="Montserrat"/>
                <a:sym typeface="Montserrat"/>
              </a:endParaRPr>
            </a:p>
          </p:txBody>
        </p:sp>
      </p:grpSp>
      <p:grpSp>
        <p:nvGrpSpPr>
          <p:cNvPr id="786" name="Google Shape;786;p70"/>
          <p:cNvGrpSpPr/>
          <p:nvPr/>
        </p:nvGrpSpPr>
        <p:grpSpPr>
          <a:xfrm>
            <a:off x="2263121" y="1597482"/>
            <a:ext cx="284987" cy="389675"/>
            <a:chOff x="419338" y="232426"/>
            <a:chExt cx="337662" cy="461700"/>
          </a:xfrm>
        </p:grpSpPr>
        <p:sp>
          <p:nvSpPr>
            <p:cNvPr id="787" name="Google Shape;787;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788" name="Google Shape;788;p70"/>
            <p:cNvSpPr txBox="1"/>
            <p:nvPr/>
          </p:nvSpPr>
          <p:spPr>
            <a:xfrm>
              <a:off x="419338" y="232426"/>
              <a:ext cx="3315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8</a:t>
              </a:r>
              <a:endParaRPr b="1" sz="1519">
                <a:solidFill>
                  <a:schemeClr val="dk1"/>
                </a:solidFill>
                <a:latin typeface="Montserrat"/>
                <a:ea typeface="Montserrat"/>
                <a:cs typeface="Montserrat"/>
                <a:sym typeface="Montserrat"/>
              </a:endParaRPr>
            </a:p>
          </p:txBody>
        </p:sp>
      </p:grpSp>
      <p:grpSp>
        <p:nvGrpSpPr>
          <p:cNvPr id="789" name="Google Shape;789;p70"/>
          <p:cNvGrpSpPr/>
          <p:nvPr/>
        </p:nvGrpSpPr>
        <p:grpSpPr>
          <a:xfrm>
            <a:off x="3430088" y="1597482"/>
            <a:ext cx="286152" cy="389675"/>
            <a:chOff x="425500" y="232426"/>
            <a:chExt cx="339043" cy="461700"/>
          </a:xfrm>
        </p:grpSpPr>
        <p:sp>
          <p:nvSpPr>
            <p:cNvPr id="790" name="Google Shape;790;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791" name="Google Shape;791;p70"/>
            <p:cNvSpPr txBox="1"/>
            <p:nvPr/>
          </p:nvSpPr>
          <p:spPr>
            <a:xfrm>
              <a:off x="433043" y="232426"/>
              <a:ext cx="3315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9</a:t>
              </a:r>
              <a:endParaRPr b="1" sz="1519">
                <a:solidFill>
                  <a:schemeClr val="dk1"/>
                </a:solidFill>
                <a:latin typeface="Montserrat"/>
                <a:ea typeface="Montserrat"/>
                <a:cs typeface="Montserrat"/>
                <a:sym typeface="Montserrat"/>
              </a:endParaRPr>
            </a:p>
          </p:txBody>
        </p:sp>
      </p:grpSp>
      <p:grpSp>
        <p:nvGrpSpPr>
          <p:cNvPr id="792" name="Google Shape;792;p70"/>
          <p:cNvGrpSpPr/>
          <p:nvPr/>
        </p:nvGrpSpPr>
        <p:grpSpPr>
          <a:xfrm>
            <a:off x="4517952" y="1597481"/>
            <a:ext cx="438036" cy="389675"/>
            <a:chOff x="378213" y="232425"/>
            <a:chExt cx="519000" cy="461700"/>
          </a:xfrm>
        </p:grpSpPr>
        <p:sp>
          <p:nvSpPr>
            <p:cNvPr id="793" name="Google Shape;793;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794" name="Google Shape;794;p70"/>
            <p:cNvSpPr txBox="1"/>
            <p:nvPr/>
          </p:nvSpPr>
          <p:spPr>
            <a:xfrm>
              <a:off x="378213" y="232425"/>
              <a:ext cx="5190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10</a:t>
              </a:r>
              <a:endParaRPr b="1" sz="1519">
                <a:solidFill>
                  <a:schemeClr val="dk1"/>
                </a:solidFill>
                <a:latin typeface="Montserrat"/>
                <a:ea typeface="Montserrat"/>
                <a:cs typeface="Montserrat"/>
                <a:sym typeface="Montserrat"/>
              </a:endParaRPr>
            </a:p>
          </p:txBody>
        </p:sp>
      </p:grpSp>
      <p:grpSp>
        <p:nvGrpSpPr>
          <p:cNvPr id="795" name="Google Shape;795;p70"/>
          <p:cNvGrpSpPr/>
          <p:nvPr/>
        </p:nvGrpSpPr>
        <p:grpSpPr>
          <a:xfrm>
            <a:off x="5887350" y="562251"/>
            <a:ext cx="286152" cy="389675"/>
            <a:chOff x="425500" y="232426"/>
            <a:chExt cx="339043" cy="461700"/>
          </a:xfrm>
        </p:grpSpPr>
        <p:sp>
          <p:nvSpPr>
            <p:cNvPr id="796" name="Google Shape;796;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797" name="Google Shape;797;p70"/>
            <p:cNvSpPr txBox="1"/>
            <p:nvPr/>
          </p:nvSpPr>
          <p:spPr>
            <a:xfrm>
              <a:off x="433043" y="232426"/>
              <a:ext cx="3315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5</a:t>
              </a:r>
              <a:endParaRPr b="1" sz="1519">
                <a:solidFill>
                  <a:schemeClr val="dk1"/>
                </a:solidFill>
                <a:latin typeface="Montserrat"/>
                <a:ea typeface="Montserrat"/>
                <a:cs typeface="Montserrat"/>
                <a:sym typeface="Montserrat"/>
              </a:endParaRPr>
            </a:p>
          </p:txBody>
        </p:sp>
      </p:grpSp>
      <p:grpSp>
        <p:nvGrpSpPr>
          <p:cNvPr id="798" name="Google Shape;798;p70"/>
          <p:cNvGrpSpPr/>
          <p:nvPr/>
        </p:nvGrpSpPr>
        <p:grpSpPr>
          <a:xfrm>
            <a:off x="7004140" y="562251"/>
            <a:ext cx="290770" cy="389675"/>
            <a:chOff x="412485" y="232426"/>
            <a:chExt cx="344515" cy="461700"/>
          </a:xfrm>
        </p:grpSpPr>
        <p:sp>
          <p:nvSpPr>
            <p:cNvPr id="799" name="Google Shape;799;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800" name="Google Shape;800;p70"/>
            <p:cNvSpPr txBox="1"/>
            <p:nvPr/>
          </p:nvSpPr>
          <p:spPr>
            <a:xfrm>
              <a:off x="412485" y="232426"/>
              <a:ext cx="3315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6</a:t>
              </a:r>
              <a:endParaRPr b="1" sz="1519">
                <a:solidFill>
                  <a:schemeClr val="dk1"/>
                </a:solidFill>
                <a:latin typeface="Montserrat"/>
                <a:ea typeface="Montserrat"/>
                <a:cs typeface="Montserrat"/>
                <a:sym typeface="Montserrat"/>
              </a:endParaRPr>
            </a:p>
          </p:txBody>
        </p:sp>
      </p:grpSp>
      <p:grpSp>
        <p:nvGrpSpPr>
          <p:cNvPr id="801" name="Google Shape;801;p70"/>
          <p:cNvGrpSpPr/>
          <p:nvPr/>
        </p:nvGrpSpPr>
        <p:grpSpPr>
          <a:xfrm>
            <a:off x="5858328" y="1597481"/>
            <a:ext cx="364608" cy="389675"/>
            <a:chOff x="391115" y="232425"/>
            <a:chExt cx="432000" cy="461700"/>
          </a:xfrm>
        </p:grpSpPr>
        <p:sp>
          <p:nvSpPr>
            <p:cNvPr id="802" name="Google Shape;802;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803" name="Google Shape;803;p70"/>
            <p:cNvSpPr txBox="1"/>
            <p:nvPr/>
          </p:nvSpPr>
          <p:spPr>
            <a:xfrm>
              <a:off x="391115" y="232425"/>
              <a:ext cx="4320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11</a:t>
              </a:r>
              <a:endParaRPr b="1" sz="1519">
                <a:solidFill>
                  <a:schemeClr val="dk1"/>
                </a:solidFill>
                <a:latin typeface="Montserrat"/>
                <a:ea typeface="Montserrat"/>
                <a:cs typeface="Montserrat"/>
                <a:sym typeface="Montserrat"/>
              </a:endParaRPr>
            </a:p>
          </p:txBody>
        </p:sp>
      </p:grpSp>
      <p:grpSp>
        <p:nvGrpSpPr>
          <p:cNvPr id="804" name="Google Shape;804;p70"/>
          <p:cNvGrpSpPr/>
          <p:nvPr/>
        </p:nvGrpSpPr>
        <p:grpSpPr>
          <a:xfrm>
            <a:off x="6975214" y="1597481"/>
            <a:ext cx="438036" cy="389675"/>
            <a:chOff x="378213" y="232425"/>
            <a:chExt cx="519000" cy="461700"/>
          </a:xfrm>
        </p:grpSpPr>
        <p:sp>
          <p:nvSpPr>
            <p:cNvPr id="805" name="Google Shape;805;p70"/>
            <p:cNvSpPr/>
            <p:nvPr/>
          </p:nvSpPr>
          <p:spPr>
            <a:xfrm>
              <a:off x="425500" y="307812"/>
              <a:ext cx="331500" cy="331500"/>
            </a:xfrm>
            <a:prstGeom prst="ellipse">
              <a:avLst/>
            </a:prstGeom>
            <a:solidFill>
              <a:schemeClr val="lt1"/>
            </a:solidFill>
            <a:ln>
              <a:noFill/>
            </a:ln>
          </p:spPr>
          <p:txBody>
            <a:bodyPr anchorCtr="0" anchor="ctr" bIns="77175" lIns="77175" spcFirstLastPara="1" rIns="77175" wrap="square" tIns="77175">
              <a:noAutofit/>
            </a:bodyPr>
            <a:lstStyle/>
            <a:p>
              <a:pPr indent="0" lvl="0" marL="0" rtl="0" algn="ctr">
                <a:spcBef>
                  <a:spcPts val="0"/>
                </a:spcBef>
                <a:spcAft>
                  <a:spcPts val="0"/>
                </a:spcAft>
                <a:buNone/>
              </a:pPr>
              <a:r>
                <a:t/>
              </a:r>
              <a:endParaRPr sz="1182"/>
            </a:p>
          </p:txBody>
        </p:sp>
        <p:sp>
          <p:nvSpPr>
            <p:cNvPr id="806" name="Google Shape;806;p70"/>
            <p:cNvSpPr txBox="1"/>
            <p:nvPr/>
          </p:nvSpPr>
          <p:spPr>
            <a:xfrm>
              <a:off x="378213" y="232425"/>
              <a:ext cx="519000" cy="461700"/>
            </a:xfrm>
            <a:prstGeom prst="rect">
              <a:avLst/>
            </a:prstGeom>
            <a:noFill/>
            <a:ln>
              <a:noFill/>
            </a:ln>
          </p:spPr>
          <p:txBody>
            <a:bodyPr anchorCtr="0" anchor="t" bIns="77175" lIns="77175" spcFirstLastPara="1" rIns="77175" wrap="square" tIns="77175">
              <a:spAutoFit/>
            </a:bodyPr>
            <a:lstStyle/>
            <a:p>
              <a:pPr indent="0" lvl="0" marL="0" rtl="0" algn="l">
                <a:spcBef>
                  <a:spcPts val="0"/>
                </a:spcBef>
                <a:spcAft>
                  <a:spcPts val="0"/>
                </a:spcAft>
                <a:buNone/>
              </a:pPr>
              <a:r>
                <a:rPr b="1" lang="uk" sz="1519">
                  <a:solidFill>
                    <a:schemeClr val="dk1"/>
                  </a:solidFill>
                  <a:latin typeface="Montserrat"/>
                  <a:ea typeface="Montserrat"/>
                  <a:cs typeface="Montserrat"/>
                  <a:sym typeface="Montserrat"/>
                </a:rPr>
                <a:t>12</a:t>
              </a:r>
              <a:endParaRPr b="1" sz="1519">
                <a:solidFill>
                  <a:schemeClr val="dk1"/>
                </a:solidFill>
                <a:latin typeface="Montserrat"/>
                <a:ea typeface="Montserrat"/>
                <a:cs typeface="Montserrat"/>
                <a:sym typeface="Montserrat"/>
              </a:endParaRPr>
            </a:p>
          </p:txBody>
        </p:sp>
      </p:grpSp>
      <p:sp>
        <p:nvSpPr>
          <p:cNvPr id="807" name="Google Shape;807;p70"/>
          <p:cNvSpPr txBox="1"/>
          <p:nvPr/>
        </p:nvSpPr>
        <p:spPr>
          <a:xfrm>
            <a:off x="1794019" y="3979140"/>
            <a:ext cx="1114200" cy="407100"/>
          </a:xfrm>
          <a:prstGeom prst="rect">
            <a:avLst/>
          </a:prstGeom>
          <a:noFill/>
          <a:ln>
            <a:noFill/>
          </a:ln>
        </p:spPr>
        <p:txBody>
          <a:bodyPr anchorCtr="0" anchor="t" bIns="105175" lIns="105175" spcFirstLastPara="1" rIns="105175" wrap="square" tIns="105175">
            <a:spAutoFit/>
          </a:bodyPr>
          <a:lstStyle/>
          <a:p>
            <a:pPr indent="0" lvl="0" marL="0" rtl="0" algn="ctr">
              <a:spcBef>
                <a:spcPts val="0"/>
              </a:spcBef>
              <a:spcAft>
                <a:spcPts val="0"/>
              </a:spcAft>
              <a:buNone/>
            </a:pPr>
            <a:r>
              <a:rPr b="1" lang="uk" sz="1265">
                <a:solidFill>
                  <a:schemeClr val="lt1"/>
                </a:solidFill>
              </a:rPr>
              <a:t>ПАПІР</a:t>
            </a:r>
            <a:endParaRPr b="1" sz="1265">
              <a:solidFill>
                <a:schemeClr val="lt1"/>
              </a:solidFill>
            </a:endParaRPr>
          </a:p>
        </p:txBody>
      </p:sp>
      <p:sp>
        <p:nvSpPr>
          <p:cNvPr id="808" name="Google Shape;808;p70"/>
          <p:cNvSpPr txBox="1"/>
          <p:nvPr/>
        </p:nvSpPr>
        <p:spPr>
          <a:xfrm>
            <a:off x="3286045" y="3979140"/>
            <a:ext cx="1114200" cy="407100"/>
          </a:xfrm>
          <a:prstGeom prst="rect">
            <a:avLst/>
          </a:prstGeom>
          <a:noFill/>
          <a:ln>
            <a:noFill/>
          </a:ln>
        </p:spPr>
        <p:txBody>
          <a:bodyPr anchorCtr="0" anchor="t" bIns="105175" lIns="105175" spcFirstLastPara="1" rIns="105175" wrap="square" tIns="105175">
            <a:spAutoFit/>
          </a:bodyPr>
          <a:lstStyle/>
          <a:p>
            <a:pPr indent="0" lvl="0" marL="0" rtl="0" algn="ctr">
              <a:spcBef>
                <a:spcPts val="0"/>
              </a:spcBef>
              <a:spcAft>
                <a:spcPts val="0"/>
              </a:spcAft>
              <a:buNone/>
            </a:pPr>
            <a:r>
              <a:rPr b="1" lang="uk" sz="1265">
                <a:solidFill>
                  <a:schemeClr val="lt1"/>
                </a:solidFill>
              </a:rPr>
              <a:t>ПЛАСТИК</a:t>
            </a:r>
            <a:endParaRPr b="1" sz="1265">
              <a:solidFill>
                <a:schemeClr val="lt1"/>
              </a:solidFill>
            </a:endParaRPr>
          </a:p>
        </p:txBody>
      </p:sp>
      <p:sp>
        <p:nvSpPr>
          <p:cNvPr id="809" name="Google Shape;809;p70"/>
          <p:cNvSpPr txBox="1"/>
          <p:nvPr/>
        </p:nvSpPr>
        <p:spPr>
          <a:xfrm>
            <a:off x="4817505" y="3979140"/>
            <a:ext cx="1114200" cy="407100"/>
          </a:xfrm>
          <a:prstGeom prst="rect">
            <a:avLst/>
          </a:prstGeom>
          <a:noFill/>
          <a:ln>
            <a:noFill/>
          </a:ln>
        </p:spPr>
        <p:txBody>
          <a:bodyPr anchorCtr="0" anchor="t" bIns="105175" lIns="105175" spcFirstLastPara="1" rIns="105175" wrap="square" tIns="105175">
            <a:spAutoFit/>
          </a:bodyPr>
          <a:lstStyle/>
          <a:p>
            <a:pPr indent="0" lvl="0" marL="0" rtl="0" algn="ctr">
              <a:spcBef>
                <a:spcPts val="0"/>
              </a:spcBef>
              <a:spcAft>
                <a:spcPts val="0"/>
              </a:spcAft>
              <a:buNone/>
            </a:pPr>
            <a:r>
              <a:rPr b="1" lang="uk" sz="1265">
                <a:solidFill>
                  <a:schemeClr val="lt1"/>
                </a:solidFill>
              </a:rPr>
              <a:t>МЕТАЛ</a:t>
            </a:r>
            <a:endParaRPr b="1" sz="1265">
              <a:solidFill>
                <a:schemeClr val="lt1"/>
              </a:solidFill>
            </a:endParaRPr>
          </a:p>
        </p:txBody>
      </p:sp>
      <p:sp>
        <p:nvSpPr>
          <p:cNvPr id="810" name="Google Shape;810;p70"/>
          <p:cNvSpPr txBox="1"/>
          <p:nvPr/>
        </p:nvSpPr>
        <p:spPr>
          <a:xfrm>
            <a:off x="6401491" y="3979140"/>
            <a:ext cx="1114200" cy="407100"/>
          </a:xfrm>
          <a:prstGeom prst="rect">
            <a:avLst/>
          </a:prstGeom>
          <a:noFill/>
          <a:ln>
            <a:noFill/>
          </a:ln>
        </p:spPr>
        <p:txBody>
          <a:bodyPr anchorCtr="0" anchor="t" bIns="105175" lIns="105175" spcFirstLastPara="1" rIns="105175" wrap="square" tIns="105175">
            <a:spAutoFit/>
          </a:bodyPr>
          <a:lstStyle/>
          <a:p>
            <a:pPr indent="0" lvl="0" marL="0" rtl="0" algn="ctr">
              <a:spcBef>
                <a:spcPts val="0"/>
              </a:spcBef>
              <a:spcAft>
                <a:spcPts val="0"/>
              </a:spcAft>
              <a:buNone/>
            </a:pPr>
            <a:r>
              <a:rPr b="1" lang="uk" sz="1265">
                <a:solidFill>
                  <a:schemeClr val="lt1"/>
                </a:solidFill>
              </a:rPr>
              <a:t>СКЛО</a:t>
            </a:r>
            <a:endParaRPr b="1" sz="1265">
              <a:solidFill>
                <a:schemeClr val="l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71"/>
          <p:cNvSpPr/>
          <p:nvPr/>
        </p:nvSpPr>
        <p:spPr>
          <a:xfrm>
            <a:off x="4792475" y="1237075"/>
            <a:ext cx="4053900" cy="1886400"/>
          </a:xfrm>
          <a:prstGeom prst="roundRect">
            <a:avLst>
              <a:gd fmla="val 7018" name="adj"/>
            </a:avLst>
          </a:prstGeom>
          <a:solidFill>
            <a:srgbClr val="FBBD04"/>
          </a:solidFill>
          <a:ln>
            <a:noFill/>
          </a:ln>
        </p:spPr>
        <p:txBody>
          <a:bodyPr anchorCtr="0" anchor="ctr" bIns="143275" lIns="143275" spcFirstLastPara="1" rIns="143275" wrap="square" tIns="143275">
            <a:noAutofit/>
          </a:bodyPr>
          <a:lstStyle/>
          <a:p>
            <a:pPr indent="0" lvl="0" marL="0" rtl="0" algn="ctr">
              <a:spcBef>
                <a:spcPts val="0"/>
              </a:spcBef>
              <a:spcAft>
                <a:spcPts val="0"/>
              </a:spcAft>
              <a:buNone/>
            </a:pPr>
            <a:r>
              <a:t/>
            </a:r>
            <a:endParaRPr sz="2194"/>
          </a:p>
        </p:txBody>
      </p:sp>
      <p:sp>
        <p:nvSpPr>
          <p:cNvPr id="816" name="Google Shape;816;p71"/>
          <p:cNvSpPr/>
          <p:nvPr/>
        </p:nvSpPr>
        <p:spPr>
          <a:xfrm>
            <a:off x="444000" y="1237075"/>
            <a:ext cx="4053900" cy="1886400"/>
          </a:xfrm>
          <a:prstGeom prst="roundRect">
            <a:avLst>
              <a:gd fmla="val 5564" name="adj"/>
            </a:avLst>
          </a:prstGeom>
          <a:solidFill>
            <a:srgbClr val="52D893"/>
          </a:solidFill>
          <a:ln>
            <a:noFill/>
          </a:ln>
        </p:spPr>
        <p:txBody>
          <a:bodyPr anchorCtr="0" anchor="ctr" bIns="143275" lIns="143275" spcFirstLastPara="1" rIns="143275" wrap="square" tIns="143275">
            <a:noAutofit/>
          </a:bodyPr>
          <a:lstStyle/>
          <a:p>
            <a:pPr indent="0" lvl="0" marL="0" rtl="0" algn="ctr">
              <a:spcBef>
                <a:spcPts val="0"/>
              </a:spcBef>
              <a:spcAft>
                <a:spcPts val="0"/>
              </a:spcAft>
              <a:buNone/>
            </a:pPr>
            <a:r>
              <a:t/>
            </a:r>
            <a:endParaRPr sz="2194"/>
          </a:p>
        </p:txBody>
      </p:sp>
      <p:sp>
        <p:nvSpPr>
          <p:cNvPr id="817" name="Google Shape;817;p71"/>
          <p:cNvSpPr txBox="1"/>
          <p:nvPr/>
        </p:nvSpPr>
        <p:spPr>
          <a:xfrm>
            <a:off x="293050" y="255025"/>
            <a:ext cx="8487000" cy="816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2200">
                <a:latin typeface="Montserrat SemiBold"/>
                <a:ea typeface="Montserrat SemiBold"/>
                <a:cs typeface="Montserrat SemiBold"/>
                <a:sym typeface="Montserrat SemiBold"/>
              </a:rPr>
              <a:t>А ОСЬ ОРГАНІЧНІ ВІДХОДИ МИ МОЖЕМО САМОСТІЙНО ПЕРЕРОБЛЯТИ НА </a:t>
            </a:r>
            <a:r>
              <a:rPr b="1" lang="uk" sz="2200">
                <a:latin typeface="Montserrat"/>
                <a:ea typeface="Montserrat"/>
                <a:cs typeface="Montserrat"/>
                <a:sym typeface="Montserrat"/>
              </a:rPr>
              <a:t>КОМПОСТ</a:t>
            </a:r>
            <a:endParaRPr b="1" i="1" sz="2200">
              <a:latin typeface="Montserrat"/>
              <a:ea typeface="Montserrat"/>
              <a:cs typeface="Montserrat"/>
              <a:sym typeface="Montserrat"/>
            </a:endParaRPr>
          </a:p>
        </p:txBody>
      </p:sp>
      <p:sp>
        <p:nvSpPr>
          <p:cNvPr id="818" name="Google Shape;818;p71"/>
          <p:cNvSpPr txBox="1"/>
          <p:nvPr/>
        </p:nvSpPr>
        <p:spPr>
          <a:xfrm>
            <a:off x="751500" y="1492650"/>
            <a:ext cx="3535200" cy="15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1800">
                <a:latin typeface="Montserrat"/>
                <a:ea typeface="Montserrat"/>
                <a:cs typeface="Montserrat"/>
                <a:sym typeface="Montserrat"/>
              </a:rPr>
              <a:t>КОМПОСТ — ҐРУНТОПОДІБНЕ ДОБРИВО ДЛЯ РОСЛИН</a:t>
            </a:r>
            <a:endParaRPr b="1" i="1" sz="1800">
              <a:latin typeface="Montserrat"/>
              <a:ea typeface="Montserrat"/>
              <a:cs typeface="Montserrat"/>
              <a:sym typeface="Montserrat"/>
            </a:endParaRPr>
          </a:p>
        </p:txBody>
      </p:sp>
      <p:sp>
        <p:nvSpPr>
          <p:cNvPr id="819" name="Google Shape;819;p71"/>
          <p:cNvSpPr txBox="1"/>
          <p:nvPr/>
        </p:nvSpPr>
        <p:spPr>
          <a:xfrm>
            <a:off x="5093000" y="1574900"/>
            <a:ext cx="3579300" cy="15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1800">
                <a:latin typeface="Montserrat"/>
                <a:ea typeface="Montserrat"/>
                <a:cs typeface="Montserrat"/>
                <a:sym typeface="Montserrat"/>
              </a:rPr>
              <a:t>КОМПОСТУВАННЯ — ПРИРОДНИЙ ПРОЦЕС РОЗКЛАДАННЯ ОРГАНІЧНИХ ВІДХОДІВ</a:t>
            </a:r>
            <a:endParaRPr b="1" i="1" sz="1800">
              <a:latin typeface="Montserrat"/>
              <a:ea typeface="Montserrat"/>
              <a:cs typeface="Montserrat"/>
              <a:sym typeface="Montserrat"/>
            </a:endParaRPr>
          </a:p>
        </p:txBody>
      </p:sp>
      <p:pic>
        <p:nvPicPr>
          <p:cNvPr id="820" name="Google Shape;820;p71"/>
          <p:cNvPicPr preferRelativeResize="0"/>
          <p:nvPr/>
        </p:nvPicPr>
        <p:blipFill>
          <a:blip r:embed="rId3">
            <a:alphaModFix/>
          </a:blip>
          <a:stretch>
            <a:fillRect/>
          </a:stretch>
        </p:blipFill>
        <p:spPr>
          <a:xfrm>
            <a:off x="2684627" y="2571743"/>
            <a:ext cx="3535200" cy="23567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8"/>
          <p:cNvSpPr txBox="1"/>
          <p:nvPr/>
        </p:nvSpPr>
        <p:spPr>
          <a:xfrm>
            <a:off x="-125" y="204125"/>
            <a:ext cx="9144000" cy="53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uk" sz="2200">
                <a:solidFill>
                  <a:schemeClr val="dk1"/>
                </a:solidFill>
                <a:latin typeface="Montserrat"/>
                <a:ea typeface="Montserrat"/>
                <a:cs typeface="Montserrat"/>
                <a:sym typeface="Montserrat"/>
              </a:rPr>
              <a:t>ВІДХОДІВ СТАЄ БІЛЬШЕ, ТОМУ ЩО</a:t>
            </a:r>
            <a:endParaRPr b="1" sz="2200">
              <a:latin typeface="Montserrat"/>
              <a:ea typeface="Montserrat"/>
              <a:cs typeface="Montserrat"/>
              <a:sym typeface="Montserrat"/>
            </a:endParaRPr>
          </a:p>
        </p:txBody>
      </p:sp>
      <p:sp>
        <p:nvSpPr>
          <p:cNvPr id="118" name="Google Shape;118;p18"/>
          <p:cNvSpPr/>
          <p:nvPr/>
        </p:nvSpPr>
        <p:spPr>
          <a:xfrm>
            <a:off x="923502" y="977735"/>
            <a:ext cx="3394800" cy="1156200"/>
          </a:xfrm>
          <a:prstGeom prst="roundRect">
            <a:avLst>
              <a:gd fmla="val 16667" name="adj"/>
            </a:avLst>
          </a:prstGeom>
          <a:solidFill>
            <a:srgbClr val="FFC1D3"/>
          </a:solidFill>
          <a:ln>
            <a:noFill/>
          </a:ln>
        </p:spPr>
        <p:txBody>
          <a:bodyPr anchorCtr="0" anchor="ctr" bIns="84500" lIns="84500" spcFirstLastPara="1" rIns="84500" wrap="square" tIns="84500">
            <a:noAutofit/>
          </a:bodyPr>
          <a:lstStyle/>
          <a:p>
            <a:pPr indent="0" lvl="0" marL="0" rtl="0" algn="ctr">
              <a:spcBef>
                <a:spcPts val="0"/>
              </a:spcBef>
              <a:spcAft>
                <a:spcPts val="0"/>
              </a:spcAft>
              <a:buNone/>
            </a:pPr>
            <a:r>
              <a:t/>
            </a:r>
            <a:endParaRPr sz="1294"/>
          </a:p>
        </p:txBody>
      </p:sp>
      <p:sp>
        <p:nvSpPr>
          <p:cNvPr id="119" name="Google Shape;119;p18"/>
          <p:cNvSpPr/>
          <p:nvPr/>
        </p:nvSpPr>
        <p:spPr>
          <a:xfrm>
            <a:off x="923502" y="2264114"/>
            <a:ext cx="3394800" cy="1156200"/>
          </a:xfrm>
          <a:prstGeom prst="roundRect">
            <a:avLst>
              <a:gd fmla="val 16667" name="adj"/>
            </a:avLst>
          </a:prstGeom>
          <a:solidFill>
            <a:srgbClr val="FFC1D3"/>
          </a:solidFill>
          <a:ln>
            <a:noFill/>
          </a:ln>
        </p:spPr>
        <p:txBody>
          <a:bodyPr anchorCtr="0" anchor="ctr" bIns="84500" lIns="84500" spcFirstLastPara="1" rIns="84500" wrap="square" tIns="84500">
            <a:noAutofit/>
          </a:bodyPr>
          <a:lstStyle/>
          <a:p>
            <a:pPr indent="0" lvl="0" marL="0" rtl="0" algn="ctr">
              <a:spcBef>
                <a:spcPts val="0"/>
              </a:spcBef>
              <a:spcAft>
                <a:spcPts val="0"/>
              </a:spcAft>
              <a:buNone/>
            </a:pPr>
            <a:r>
              <a:t/>
            </a:r>
            <a:endParaRPr sz="1294"/>
          </a:p>
        </p:txBody>
      </p:sp>
      <p:sp>
        <p:nvSpPr>
          <p:cNvPr id="120" name="Google Shape;120;p18"/>
          <p:cNvSpPr/>
          <p:nvPr/>
        </p:nvSpPr>
        <p:spPr>
          <a:xfrm>
            <a:off x="923502" y="3550493"/>
            <a:ext cx="3394800" cy="1156200"/>
          </a:xfrm>
          <a:prstGeom prst="roundRect">
            <a:avLst>
              <a:gd fmla="val 16667" name="adj"/>
            </a:avLst>
          </a:prstGeom>
          <a:solidFill>
            <a:srgbClr val="FFC1D3"/>
          </a:solidFill>
          <a:ln>
            <a:noFill/>
          </a:ln>
        </p:spPr>
        <p:txBody>
          <a:bodyPr anchorCtr="0" anchor="ctr" bIns="84500" lIns="84500" spcFirstLastPara="1" rIns="84500" wrap="square" tIns="84500">
            <a:noAutofit/>
          </a:bodyPr>
          <a:lstStyle/>
          <a:p>
            <a:pPr indent="0" lvl="0" marL="0" rtl="0" algn="ctr">
              <a:spcBef>
                <a:spcPts val="0"/>
              </a:spcBef>
              <a:spcAft>
                <a:spcPts val="0"/>
              </a:spcAft>
              <a:buNone/>
            </a:pPr>
            <a:r>
              <a:t/>
            </a:r>
            <a:endParaRPr sz="1294"/>
          </a:p>
        </p:txBody>
      </p:sp>
      <p:sp>
        <p:nvSpPr>
          <p:cNvPr id="121" name="Google Shape;121;p18"/>
          <p:cNvSpPr/>
          <p:nvPr/>
        </p:nvSpPr>
        <p:spPr>
          <a:xfrm>
            <a:off x="4891796" y="977735"/>
            <a:ext cx="3394800" cy="1156200"/>
          </a:xfrm>
          <a:prstGeom prst="roundRect">
            <a:avLst>
              <a:gd fmla="val 16667" name="adj"/>
            </a:avLst>
          </a:prstGeom>
          <a:solidFill>
            <a:srgbClr val="FFC1D3"/>
          </a:solidFill>
          <a:ln>
            <a:noFill/>
          </a:ln>
        </p:spPr>
        <p:txBody>
          <a:bodyPr anchorCtr="0" anchor="ctr" bIns="84500" lIns="84500" spcFirstLastPara="1" rIns="84500" wrap="square" tIns="84500">
            <a:noAutofit/>
          </a:bodyPr>
          <a:lstStyle/>
          <a:p>
            <a:pPr indent="0" lvl="0" marL="0" rtl="0" algn="ctr">
              <a:spcBef>
                <a:spcPts val="0"/>
              </a:spcBef>
              <a:spcAft>
                <a:spcPts val="0"/>
              </a:spcAft>
              <a:buNone/>
            </a:pPr>
            <a:r>
              <a:t/>
            </a:r>
            <a:endParaRPr sz="1294"/>
          </a:p>
        </p:txBody>
      </p:sp>
      <p:sp>
        <p:nvSpPr>
          <p:cNvPr id="122" name="Google Shape;122;p18"/>
          <p:cNvSpPr/>
          <p:nvPr/>
        </p:nvSpPr>
        <p:spPr>
          <a:xfrm>
            <a:off x="4891796" y="2264114"/>
            <a:ext cx="3394800" cy="1156200"/>
          </a:xfrm>
          <a:prstGeom prst="roundRect">
            <a:avLst>
              <a:gd fmla="val 16667" name="adj"/>
            </a:avLst>
          </a:prstGeom>
          <a:solidFill>
            <a:srgbClr val="FFC1D3"/>
          </a:solidFill>
          <a:ln>
            <a:noFill/>
          </a:ln>
        </p:spPr>
        <p:txBody>
          <a:bodyPr anchorCtr="0" anchor="ctr" bIns="84500" lIns="84500" spcFirstLastPara="1" rIns="84500" wrap="square" tIns="84500">
            <a:noAutofit/>
          </a:bodyPr>
          <a:lstStyle/>
          <a:p>
            <a:pPr indent="0" lvl="0" marL="0" rtl="0" algn="ctr">
              <a:spcBef>
                <a:spcPts val="0"/>
              </a:spcBef>
              <a:spcAft>
                <a:spcPts val="0"/>
              </a:spcAft>
              <a:buNone/>
            </a:pPr>
            <a:r>
              <a:t/>
            </a:r>
            <a:endParaRPr sz="1294"/>
          </a:p>
        </p:txBody>
      </p:sp>
      <p:sp>
        <p:nvSpPr>
          <p:cNvPr id="123" name="Google Shape;123;p18"/>
          <p:cNvSpPr/>
          <p:nvPr/>
        </p:nvSpPr>
        <p:spPr>
          <a:xfrm>
            <a:off x="4891796" y="3550493"/>
            <a:ext cx="3394800" cy="1156200"/>
          </a:xfrm>
          <a:prstGeom prst="roundRect">
            <a:avLst>
              <a:gd fmla="val 16667" name="adj"/>
            </a:avLst>
          </a:prstGeom>
          <a:solidFill>
            <a:srgbClr val="FFC1D3"/>
          </a:solidFill>
          <a:ln>
            <a:noFill/>
          </a:ln>
        </p:spPr>
        <p:txBody>
          <a:bodyPr anchorCtr="0" anchor="ctr" bIns="84500" lIns="84500" spcFirstLastPara="1" rIns="84500" wrap="square" tIns="84500">
            <a:noAutofit/>
          </a:bodyPr>
          <a:lstStyle/>
          <a:p>
            <a:pPr indent="0" lvl="0" marL="0" rtl="0" algn="ctr">
              <a:spcBef>
                <a:spcPts val="0"/>
              </a:spcBef>
              <a:spcAft>
                <a:spcPts val="0"/>
              </a:spcAft>
              <a:buNone/>
            </a:pPr>
            <a:r>
              <a:t/>
            </a:r>
            <a:endParaRPr sz="1294"/>
          </a:p>
        </p:txBody>
      </p:sp>
      <p:sp>
        <p:nvSpPr>
          <p:cNvPr id="124" name="Google Shape;124;p18"/>
          <p:cNvSpPr txBox="1"/>
          <p:nvPr/>
        </p:nvSpPr>
        <p:spPr>
          <a:xfrm>
            <a:off x="1998786" y="1171688"/>
            <a:ext cx="2107500" cy="768300"/>
          </a:xfrm>
          <a:prstGeom prst="rect">
            <a:avLst/>
          </a:prstGeom>
          <a:noFill/>
          <a:ln>
            <a:noFill/>
          </a:ln>
        </p:spPr>
        <p:txBody>
          <a:bodyPr anchorCtr="0" anchor="t" bIns="84500" lIns="84500" spcFirstLastPara="1" rIns="84500" wrap="square" tIns="84500">
            <a:spAutoFit/>
          </a:bodyPr>
          <a:lstStyle/>
          <a:p>
            <a:pPr indent="0" lvl="0" marL="0" rtl="0" algn="l">
              <a:spcBef>
                <a:spcPts val="739"/>
              </a:spcBef>
              <a:spcAft>
                <a:spcPts val="1941"/>
              </a:spcAft>
              <a:buNone/>
            </a:pPr>
            <a:r>
              <a:rPr b="1" lang="uk" sz="1294">
                <a:solidFill>
                  <a:srgbClr val="001D35"/>
                </a:solidFill>
                <a:latin typeface="Montserrat"/>
                <a:ea typeface="Montserrat"/>
                <a:cs typeface="Montserrat"/>
                <a:sym typeface="Montserrat"/>
              </a:rPr>
              <a:t>активно розвивається виробництво</a:t>
            </a:r>
            <a:endParaRPr b="1" sz="1294"/>
          </a:p>
        </p:txBody>
      </p:sp>
      <p:sp>
        <p:nvSpPr>
          <p:cNvPr id="125" name="Google Shape;125;p18"/>
          <p:cNvSpPr txBox="1"/>
          <p:nvPr/>
        </p:nvSpPr>
        <p:spPr>
          <a:xfrm>
            <a:off x="1998786" y="2458071"/>
            <a:ext cx="2107500" cy="569100"/>
          </a:xfrm>
          <a:prstGeom prst="rect">
            <a:avLst/>
          </a:prstGeom>
          <a:noFill/>
          <a:ln>
            <a:noFill/>
          </a:ln>
        </p:spPr>
        <p:txBody>
          <a:bodyPr anchorCtr="0" anchor="t" bIns="84500" lIns="84500" spcFirstLastPara="1" rIns="84500" wrap="square" tIns="84500">
            <a:spAutoFit/>
          </a:bodyPr>
          <a:lstStyle/>
          <a:p>
            <a:pPr indent="0" lvl="0" marL="0" rtl="0" algn="l">
              <a:spcBef>
                <a:spcPts val="739"/>
              </a:spcBef>
              <a:spcAft>
                <a:spcPts val="1941"/>
              </a:spcAft>
              <a:buNone/>
            </a:pPr>
            <a:r>
              <a:rPr b="1" lang="uk" sz="1294">
                <a:solidFill>
                  <a:srgbClr val="001D35"/>
                </a:solidFill>
                <a:latin typeface="Montserrat"/>
                <a:ea typeface="Montserrat"/>
                <a:cs typeface="Montserrat"/>
                <a:sym typeface="Montserrat"/>
              </a:rPr>
              <a:t>ми купуємо більше товарів, ніж раніше </a:t>
            </a:r>
            <a:endParaRPr b="1" sz="1294"/>
          </a:p>
        </p:txBody>
      </p:sp>
      <p:sp>
        <p:nvSpPr>
          <p:cNvPr id="126" name="Google Shape;126;p18"/>
          <p:cNvSpPr txBox="1"/>
          <p:nvPr/>
        </p:nvSpPr>
        <p:spPr>
          <a:xfrm>
            <a:off x="1998786" y="3637103"/>
            <a:ext cx="2259600" cy="967500"/>
          </a:xfrm>
          <a:prstGeom prst="rect">
            <a:avLst/>
          </a:prstGeom>
          <a:noFill/>
          <a:ln>
            <a:noFill/>
          </a:ln>
        </p:spPr>
        <p:txBody>
          <a:bodyPr anchorCtr="0" anchor="t" bIns="84500" lIns="84500" spcFirstLastPara="1" rIns="84500" wrap="square" tIns="84500">
            <a:spAutoFit/>
          </a:bodyPr>
          <a:lstStyle/>
          <a:p>
            <a:pPr indent="0" lvl="0" marL="0" rtl="0" algn="l">
              <a:spcBef>
                <a:spcPts val="739"/>
              </a:spcBef>
              <a:spcAft>
                <a:spcPts val="1941"/>
              </a:spcAft>
              <a:buNone/>
            </a:pPr>
            <a:r>
              <a:rPr b="1" lang="uk" sz="1294">
                <a:solidFill>
                  <a:srgbClr val="001D35"/>
                </a:solidFill>
                <a:latin typeface="Montserrat"/>
                <a:ea typeface="Montserrat"/>
                <a:cs typeface="Montserrat"/>
                <a:sym typeface="Montserrat"/>
              </a:rPr>
              <a:t>швидка зміна трендів спонукає частіше змінювати одяг, гаджети тощо </a:t>
            </a:r>
            <a:endParaRPr b="1" sz="1294">
              <a:solidFill>
                <a:srgbClr val="001D35"/>
              </a:solidFill>
              <a:latin typeface="Montserrat"/>
              <a:ea typeface="Montserrat"/>
              <a:cs typeface="Montserrat"/>
              <a:sym typeface="Montserrat"/>
            </a:endParaRPr>
          </a:p>
        </p:txBody>
      </p:sp>
      <p:sp>
        <p:nvSpPr>
          <p:cNvPr id="127" name="Google Shape;127;p18"/>
          <p:cNvSpPr txBox="1"/>
          <p:nvPr/>
        </p:nvSpPr>
        <p:spPr>
          <a:xfrm>
            <a:off x="5879139" y="1171688"/>
            <a:ext cx="2107500" cy="768300"/>
          </a:xfrm>
          <a:prstGeom prst="rect">
            <a:avLst/>
          </a:prstGeom>
          <a:noFill/>
          <a:ln>
            <a:noFill/>
          </a:ln>
        </p:spPr>
        <p:txBody>
          <a:bodyPr anchorCtr="0" anchor="t" bIns="84500" lIns="84500" spcFirstLastPara="1" rIns="84500" wrap="square" tIns="84500">
            <a:spAutoFit/>
          </a:bodyPr>
          <a:lstStyle/>
          <a:p>
            <a:pPr indent="0" lvl="0" marL="0" rtl="0" algn="l">
              <a:spcBef>
                <a:spcPts val="739"/>
              </a:spcBef>
              <a:spcAft>
                <a:spcPts val="1941"/>
              </a:spcAft>
              <a:buNone/>
            </a:pPr>
            <a:r>
              <a:rPr b="1" lang="uk" sz="1294">
                <a:solidFill>
                  <a:srgbClr val="001D35"/>
                </a:solidFill>
                <a:latin typeface="Montserrat"/>
                <a:ea typeface="Montserrat"/>
                <a:cs typeface="Montserrat"/>
                <a:sym typeface="Montserrat"/>
              </a:rPr>
              <a:t>більшість товарів продається </a:t>
            </a:r>
            <a:br>
              <a:rPr b="1" lang="uk" sz="1294">
                <a:solidFill>
                  <a:srgbClr val="001D35"/>
                </a:solidFill>
                <a:latin typeface="Montserrat"/>
                <a:ea typeface="Montserrat"/>
                <a:cs typeface="Montserrat"/>
                <a:sym typeface="Montserrat"/>
              </a:rPr>
            </a:br>
            <a:r>
              <a:rPr b="1" lang="uk" sz="1294">
                <a:solidFill>
                  <a:srgbClr val="001D35"/>
                </a:solidFill>
                <a:latin typeface="Montserrat"/>
                <a:ea typeface="Montserrat"/>
                <a:cs typeface="Montserrat"/>
                <a:sym typeface="Montserrat"/>
              </a:rPr>
              <a:t>в пакованні </a:t>
            </a:r>
            <a:endParaRPr b="1" sz="1294">
              <a:solidFill>
                <a:srgbClr val="001D35"/>
              </a:solidFill>
              <a:latin typeface="Montserrat"/>
              <a:ea typeface="Montserrat"/>
              <a:cs typeface="Montserrat"/>
              <a:sym typeface="Montserrat"/>
            </a:endParaRPr>
          </a:p>
        </p:txBody>
      </p:sp>
      <p:sp>
        <p:nvSpPr>
          <p:cNvPr id="128" name="Google Shape;128;p18"/>
          <p:cNvSpPr txBox="1"/>
          <p:nvPr/>
        </p:nvSpPr>
        <p:spPr>
          <a:xfrm>
            <a:off x="5879139" y="2458071"/>
            <a:ext cx="2107500" cy="768300"/>
          </a:xfrm>
          <a:prstGeom prst="rect">
            <a:avLst/>
          </a:prstGeom>
          <a:noFill/>
          <a:ln>
            <a:noFill/>
          </a:ln>
        </p:spPr>
        <p:txBody>
          <a:bodyPr anchorCtr="0" anchor="t" bIns="84500" lIns="84500" spcFirstLastPara="1" rIns="84500" wrap="square" tIns="84500">
            <a:spAutoFit/>
          </a:bodyPr>
          <a:lstStyle/>
          <a:p>
            <a:pPr indent="0" lvl="0" marL="0" rtl="0" algn="l">
              <a:spcBef>
                <a:spcPts val="739"/>
              </a:spcBef>
              <a:spcAft>
                <a:spcPts val="1941"/>
              </a:spcAft>
              <a:buNone/>
            </a:pPr>
            <a:r>
              <a:rPr b="1" lang="uk" sz="1294">
                <a:solidFill>
                  <a:srgbClr val="001D35"/>
                </a:solidFill>
                <a:latin typeface="Montserrat"/>
                <a:ea typeface="Montserrat"/>
                <a:cs typeface="Montserrat"/>
                <a:sym typeface="Montserrat"/>
              </a:rPr>
              <a:t>культура сортування сміття в Україні тільки формується </a:t>
            </a:r>
            <a:endParaRPr b="1" sz="1294">
              <a:solidFill>
                <a:srgbClr val="001D35"/>
              </a:solidFill>
              <a:latin typeface="Montserrat"/>
              <a:ea typeface="Montserrat"/>
              <a:cs typeface="Montserrat"/>
              <a:sym typeface="Montserrat"/>
            </a:endParaRPr>
          </a:p>
        </p:txBody>
      </p:sp>
      <p:sp>
        <p:nvSpPr>
          <p:cNvPr id="129" name="Google Shape;129;p18"/>
          <p:cNvSpPr txBox="1"/>
          <p:nvPr/>
        </p:nvSpPr>
        <p:spPr>
          <a:xfrm>
            <a:off x="5879139" y="3675181"/>
            <a:ext cx="2598000" cy="768300"/>
          </a:xfrm>
          <a:prstGeom prst="rect">
            <a:avLst/>
          </a:prstGeom>
          <a:noFill/>
          <a:ln>
            <a:noFill/>
          </a:ln>
        </p:spPr>
        <p:txBody>
          <a:bodyPr anchorCtr="0" anchor="t" bIns="84500" lIns="84500" spcFirstLastPara="1" rIns="84500" wrap="square" tIns="84500">
            <a:spAutoFit/>
          </a:bodyPr>
          <a:lstStyle/>
          <a:p>
            <a:pPr indent="0" lvl="0" marL="0" rtl="0" algn="l">
              <a:spcBef>
                <a:spcPts val="739"/>
              </a:spcBef>
              <a:spcAft>
                <a:spcPts val="1941"/>
              </a:spcAft>
              <a:buNone/>
            </a:pPr>
            <a:r>
              <a:rPr b="1" lang="uk" sz="1294">
                <a:solidFill>
                  <a:srgbClr val="001D35"/>
                </a:solidFill>
                <a:latin typeface="Montserrat"/>
                <a:ea typeface="Montserrat"/>
                <a:cs typeface="Montserrat"/>
                <a:sym typeface="Montserrat"/>
              </a:rPr>
              <a:t>наші заводи </a:t>
            </a:r>
            <a:br>
              <a:rPr b="1" lang="uk" sz="1294">
                <a:solidFill>
                  <a:srgbClr val="001D35"/>
                </a:solidFill>
                <a:latin typeface="Montserrat"/>
                <a:ea typeface="Montserrat"/>
                <a:cs typeface="Montserrat"/>
                <a:sym typeface="Montserrat"/>
              </a:rPr>
            </a:br>
            <a:r>
              <a:rPr b="1" lang="uk" sz="1294">
                <a:solidFill>
                  <a:srgbClr val="001D35"/>
                </a:solidFill>
                <a:latin typeface="Montserrat"/>
                <a:ea typeface="Montserrat"/>
                <a:cs typeface="Montserrat"/>
                <a:sym typeface="Montserrat"/>
              </a:rPr>
              <a:t>переробляють </a:t>
            </a:r>
            <a:br>
              <a:rPr b="1" lang="uk" sz="1294">
                <a:solidFill>
                  <a:srgbClr val="001D35"/>
                </a:solidFill>
                <a:latin typeface="Montserrat"/>
                <a:ea typeface="Montserrat"/>
                <a:cs typeface="Montserrat"/>
                <a:sym typeface="Montserrat"/>
              </a:rPr>
            </a:br>
            <a:r>
              <a:rPr b="1" lang="uk" sz="1294">
                <a:solidFill>
                  <a:srgbClr val="001D35"/>
                </a:solidFill>
                <a:latin typeface="Montserrat"/>
                <a:ea typeface="Montserrat"/>
                <a:cs typeface="Montserrat"/>
                <a:sym typeface="Montserrat"/>
              </a:rPr>
              <a:t>до 7 % сміття</a:t>
            </a:r>
            <a:endParaRPr b="1" sz="1294">
              <a:solidFill>
                <a:srgbClr val="001D35"/>
              </a:solidFill>
              <a:latin typeface="Montserrat"/>
              <a:ea typeface="Montserrat"/>
              <a:cs typeface="Montserrat"/>
              <a:sym typeface="Montserrat"/>
            </a:endParaRPr>
          </a:p>
        </p:txBody>
      </p:sp>
      <p:pic>
        <p:nvPicPr>
          <p:cNvPr id="130" name="Google Shape;130;p18"/>
          <p:cNvPicPr preferRelativeResize="0"/>
          <p:nvPr/>
        </p:nvPicPr>
        <p:blipFill rotWithShape="1">
          <a:blip r:embed="rId3">
            <a:alphaModFix/>
          </a:blip>
          <a:srcRect b="71820" l="0" r="69381" t="0"/>
          <a:stretch/>
        </p:blipFill>
        <p:spPr>
          <a:xfrm>
            <a:off x="866130" y="737525"/>
            <a:ext cx="970406" cy="1339619"/>
          </a:xfrm>
          <a:prstGeom prst="rect">
            <a:avLst/>
          </a:prstGeom>
          <a:noFill/>
          <a:ln>
            <a:noFill/>
          </a:ln>
        </p:spPr>
      </p:pic>
      <p:pic>
        <p:nvPicPr>
          <p:cNvPr id="131" name="Google Shape;131;p18"/>
          <p:cNvPicPr preferRelativeResize="0"/>
          <p:nvPr/>
        </p:nvPicPr>
        <p:blipFill rotWithShape="1">
          <a:blip r:embed="rId3">
            <a:alphaModFix/>
          </a:blip>
          <a:srcRect b="67259" l="59587" r="8124" t="3511"/>
          <a:stretch/>
        </p:blipFill>
        <p:spPr>
          <a:xfrm>
            <a:off x="4991050" y="918703"/>
            <a:ext cx="876974" cy="1190822"/>
          </a:xfrm>
          <a:prstGeom prst="rect">
            <a:avLst/>
          </a:prstGeom>
          <a:noFill/>
          <a:ln>
            <a:noFill/>
          </a:ln>
        </p:spPr>
      </p:pic>
      <p:pic>
        <p:nvPicPr>
          <p:cNvPr id="132" name="Google Shape;132;p18"/>
          <p:cNvPicPr preferRelativeResize="0"/>
          <p:nvPr/>
        </p:nvPicPr>
        <p:blipFill rotWithShape="1">
          <a:blip r:embed="rId3">
            <a:alphaModFix/>
          </a:blip>
          <a:srcRect b="7186" l="58241" r="1471" t="61450"/>
          <a:stretch/>
        </p:blipFill>
        <p:spPr>
          <a:xfrm>
            <a:off x="4891801" y="3447472"/>
            <a:ext cx="1153208" cy="1346665"/>
          </a:xfrm>
          <a:prstGeom prst="rect">
            <a:avLst/>
          </a:prstGeom>
          <a:noFill/>
          <a:ln>
            <a:noFill/>
          </a:ln>
        </p:spPr>
      </p:pic>
      <p:pic>
        <p:nvPicPr>
          <p:cNvPr id="133" name="Google Shape;133;p18"/>
          <p:cNvPicPr preferRelativeResize="0"/>
          <p:nvPr/>
        </p:nvPicPr>
        <p:blipFill rotWithShape="1">
          <a:blip r:embed="rId4">
            <a:alphaModFix/>
          </a:blip>
          <a:srcRect b="0" l="52927" r="4492" t="0"/>
          <a:stretch/>
        </p:blipFill>
        <p:spPr>
          <a:xfrm>
            <a:off x="926092" y="3420325"/>
            <a:ext cx="1009240" cy="1580175"/>
          </a:xfrm>
          <a:prstGeom prst="rect">
            <a:avLst/>
          </a:prstGeom>
          <a:noFill/>
          <a:ln>
            <a:noFill/>
          </a:ln>
        </p:spPr>
      </p:pic>
      <p:pic>
        <p:nvPicPr>
          <p:cNvPr id="134" name="Google Shape;134;p18"/>
          <p:cNvPicPr preferRelativeResize="0"/>
          <p:nvPr/>
        </p:nvPicPr>
        <p:blipFill>
          <a:blip r:embed="rId5">
            <a:alphaModFix/>
          </a:blip>
          <a:stretch>
            <a:fillRect/>
          </a:stretch>
        </p:blipFill>
        <p:spPr>
          <a:xfrm>
            <a:off x="903983" y="1953550"/>
            <a:ext cx="1053435" cy="1580175"/>
          </a:xfrm>
          <a:prstGeom prst="rect">
            <a:avLst/>
          </a:prstGeom>
          <a:noFill/>
          <a:ln>
            <a:noFill/>
          </a:ln>
        </p:spPr>
      </p:pic>
      <p:pic>
        <p:nvPicPr>
          <p:cNvPr id="135" name="Google Shape;135;p18"/>
          <p:cNvPicPr preferRelativeResize="0"/>
          <p:nvPr/>
        </p:nvPicPr>
        <p:blipFill>
          <a:blip r:embed="rId6">
            <a:alphaModFix/>
          </a:blip>
          <a:stretch>
            <a:fillRect/>
          </a:stretch>
        </p:blipFill>
        <p:spPr>
          <a:xfrm>
            <a:off x="4985631" y="2458082"/>
            <a:ext cx="876962" cy="76832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72"/>
          <p:cNvSpPr txBox="1"/>
          <p:nvPr/>
        </p:nvSpPr>
        <p:spPr>
          <a:xfrm>
            <a:off x="674826" y="303210"/>
            <a:ext cx="3000000" cy="708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uk" sz="1700">
                <a:solidFill>
                  <a:schemeClr val="dk1"/>
                </a:solidFill>
                <a:latin typeface="Montserrat"/>
                <a:ea typeface="Montserrat"/>
                <a:cs typeface="Montserrat"/>
                <a:sym typeface="Montserrat"/>
              </a:rPr>
              <a:t>ЩО МОЖНА КОМПОСТУВАТИ </a:t>
            </a:r>
            <a:endParaRPr sz="1700"/>
          </a:p>
        </p:txBody>
      </p:sp>
      <p:sp>
        <p:nvSpPr>
          <p:cNvPr id="826" name="Google Shape;826;p72"/>
          <p:cNvSpPr/>
          <p:nvPr/>
        </p:nvSpPr>
        <p:spPr>
          <a:xfrm>
            <a:off x="472750" y="1392935"/>
            <a:ext cx="1907700" cy="598200"/>
          </a:xfrm>
          <a:prstGeom prst="roundRect">
            <a:avLst>
              <a:gd fmla="val 16667"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27" name="Google Shape;827;p72"/>
          <p:cNvSpPr/>
          <p:nvPr/>
        </p:nvSpPr>
        <p:spPr>
          <a:xfrm>
            <a:off x="472750" y="2053698"/>
            <a:ext cx="1907700" cy="598200"/>
          </a:xfrm>
          <a:prstGeom prst="roundRect">
            <a:avLst>
              <a:gd fmla="val 16667"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28" name="Google Shape;828;p72"/>
          <p:cNvSpPr/>
          <p:nvPr/>
        </p:nvSpPr>
        <p:spPr>
          <a:xfrm>
            <a:off x="472750" y="2713349"/>
            <a:ext cx="1907700" cy="598200"/>
          </a:xfrm>
          <a:prstGeom prst="roundRect">
            <a:avLst>
              <a:gd fmla="val 16667"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29" name="Google Shape;829;p72"/>
          <p:cNvSpPr/>
          <p:nvPr/>
        </p:nvSpPr>
        <p:spPr>
          <a:xfrm>
            <a:off x="2438850" y="1392935"/>
            <a:ext cx="1907700" cy="598200"/>
          </a:xfrm>
          <a:prstGeom prst="roundRect">
            <a:avLst>
              <a:gd fmla="val 16667"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30" name="Google Shape;830;p72"/>
          <p:cNvSpPr/>
          <p:nvPr/>
        </p:nvSpPr>
        <p:spPr>
          <a:xfrm>
            <a:off x="2438850" y="2053698"/>
            <a:ext cx="1907700" cy="598200"/>
          </a:xfrm>
          <a:prstGeom prst="roundRect">
            <a:avLst>
              <a:gd fmla="val 16667"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31" name="Google Shape;831;p72"/>
          <p:cNvSpPr/>
          <p:nvPr/>
        </p:nvSpPr>
        <p:spPr>
          <a:xfrm>
            <a:off x="2438850" y="2713349"/>
            <a:ext cx="1907700" cy="598200"/>
          </a:xfrm>
          <a:prstGeom prst="roundRect">
            <a:avLst>
              <a:gd fmla="val 16667"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32" name="Google Shape;832;p72"/>
          <p:cNvSpPr txBox="1"/>
          <p:nvPr/>
        </p:nvSpPr>
        <p:spPr>
          <a:xfrm>
            <a:off x="4786425" y="359050"/>
            <a:ext cx="3765000" cy="708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uk" sz="1700">
                <a:solidFill>
                  <a:schemeClr val="dk1"/>
                </a:solidFill>
                <a:latin typeface="Montserrat"/>
                <a:ea typeface="Montserrat"/>
                <a:cs typeface="Montserrat"/>
                <a:sym typeface="Montserrat"/>
              </a:rPr>
              <a:t>ЩО НЕ МОЖНА КОМПОСТУВАТИ </a:t>
            </a:r>
            <a:endParaRPr sz="1700"/>
          </a:p>
        </p:txBody>
      </p:sp>
      <p:sp>
        <p:nvSpPr>
          <p:cNvPr id="833" name="Google Shape;833;p72"/>
          <p:cNvSpPr/>
          <p:nvPr/>
        </p:nvSpPr>
        <p:spPr>
          <a:xfrm>
            <a:off x="4889150" y="1380084"/>
            <a:ext cx="1907700" cy="598200"/>
          </a:xfrm>
          <a:prstGeom prst="roundRect">
            <a:avLst>
              <a:gd fmla="val 16667" name="adj"/>
            </a:avLst>
          </a:prstGeom>
          <a:solidFill>
            <a:srgbClr val="FFC1D3"/>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sz="1580"/>
          </a:p>
        </p:txBody>
      </p:sp>
      <p:sp>
        <p:nvSpPr>
          <p:cNvPr id="834" name="Google Shape;834;p72"/>
          <p:cNvSpPr/>
          <p:nvPr/>
        </p:nvSpPr>
        <p:spPr>
          <a:xfrm>
            <a:off x="4889150" y="2055865"/>
            <a:ext cx="1907700" cy="598200"/>
          </a:xfrm>
          <a:prstGeom prst="roundRect">
            <a:avLst>
              <a:gd fmla="val 16667" name="adj"/>
            </a:avLst>
          </a:prstGeom>
          <a:solidFill>
            <a:srgbClr val="FFC1D3"/>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sz="1580"/>
          </a:p>
        </p:txBody>
      </p:sp>
      <p:sp>
        <p:nvSpPr>
          <p:cNvPr id="835" name="Google Shape;835;p72"/>
          <p:cNvSpPr/>
          <p:nvPr/>
        </p:nvSpPr>
        <p:spPr>
          <a:xfrm>
            <a:off x="4889150" y="2730533"/>
            <a:ext cx="1907700" cy="598200"/>
          </a:xfrm>
          <a:prstGeom prst="roundRect">
            <a:avLst>
              <a:gd fmla="val 16667" name="adj"/>
            </a:avLst>
          </a:prstGeom>
          <a:solidFill>
            <a:srgbClr val="FFC1D3"/>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sz="1580"/>
          </a:p>
        </p:txBody>
      </p:sp>
      <p:sp>
        <p:nvSpPr>
          <p:cNvPr id="836" name="Google Shape;836;p72"/>
          <p:cNvSpPr/>
          <p:nvPr/>
        </p:nvSpPr>
        <p:spPr>
          <a:xfrm>
            <a:off x="6855250" y="1380084"/>
            <a:ext cx="1907700" cy="598200"/>
          </a:xfrm>
          <a:prstGeom prst="roundRect">
            <a:avLst>
              <a:gd fmla="val 16667" name="adj"/>
            </a:avLst>
          </a:prstGeom>
          <a:solidFill>
            <a:srgbClr val="FFC1D3"/>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sz="1580"/>
          </a:p>
        </p:txBody>
      </p:sp>
      <p:sp>
        <p:nvSpPr>
          <p:cNvPr id="837" name="Google Shape;837;p72"/>
          <p:cNvSpPr/>
          <p:nvPr/>
        </p:nvSpPr>
        <p:spPr>
          <a:xfrm>
            <a:off x="6855250" y="2055865"/>
            <a:ext cx="1907700" cy="598200"/>
          </a:xfrm>
          <a:prstGeom prst="roundRect">
            <a:avLst>
              <a:gd fmla="val 16667" name="adj"/>
            </a:avLst>
          </a:prstGeom>
          <a:solidFill>
            <a:srgbClr val="FFC1D3"/>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sz="1580"/>
          </a:p>
        </p:txBody>
      </p:sp>
      <p:sp>
        <p:nvSpPr>
          <p:cNvPr id="838" name="Google Shape;838;p72"/>
          <p:cNvSpPr/>
          <p:nvPr/>
        </p:nvSpPr>
        <p:spPr>
          <a:xfrm>
            <a:off x="6855250" y="2730533"/>
            <a:ext cx="1907700" cy="598200"/>
          </a:xfrm>
          <a:prstGeom prst="roundRect">
            <a:avLst>
              <a:gd fmla="val 16667" name="adj"/>
            </a:avLst>
          </a:prstGeom>
          <a:solidFill>
            <a:srgbClr val="FFC1D3"/>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sz="1580"/>
          </a:p>
        </p:txBody>
      </p:sp>
      <p:sp>
        <p:nvSpPr>
          <p:cNvPr id="839" name="Google Shape;839;p72"/>
          <p:cNvSpPr/>
          <p:nvPr/>
        </p:nvSpPr>
        <p:spPr>
          <a:xfrm>
            <a:off x="472750" y="3395843"/>
            <a:ext cx="1907700" cy="708000"/>
          </a:xfrm>
          <a:prstGeom prst="roundRect">
            <a:avLst>
              <a:gd fmla="val 16667"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40" name="Google Shape;840;p72"/>
          <p:cNvSpPr/>
          <p:nvPr/>
        </p:nvSpPr>
        <p:spPr>
          <a:xfrm>
            <a:off x="2438850" y="3395843"/>
            <a:ext cx="1907700" cy="708000"/>
          </a:xfrm>
          <a:prstGeom prst="roundRect">
            <a:avLst>
              <a:gd fmla="val 16667"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41" name="Google Shape;841;p72"/>
          <p:cNvSpPr/>
          <p:nvPr/>
        </p:nvSpPr>
        <p:spPr>
          <a:xfrm>
            <a:off x="4889150" y="3421349"/>
            <a:ext cx="1907700" cy="598200"/>
          </a:xfrm>
          <a:prstGeom prst="roundRect">
            <a:avLst>
              <a:gd fmla="val 16667" name="adj"/>
            </a:avLst>
          </a:prstGeom>
          <a:solidFill>
            <a:srgbClr val="FFC1D3"/>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sz="1580"/>
          </a:p>
        </p:txBody>
      </p:sp>
      <p:sp>
        <p:nvSpPr>
          <p:cNvPr id="842" name="Google Shape;842;p72"/>
          <p:cNvSpPr/>
          <p:nvPr/>
        </p:nvSpPr>
        <p:spPr>
          <a:xfrm>
            <a:off x="6855250" y="3421349"/>
            <a:ext cx="1907700" cy="598200"/>
          </a:xfrm>
          <a:prstGeom prst="roundRect">
            <a:avLst>
              <a:gd fmla="val 16667" name="adj"/>
            </a:avLst>
          </a:prstGeom>
          <a:solidFill>
            <a:srgbClr val="FFC1D3"/>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sz="1580"/>
          </a:p>
        </p:txBody>
      </p:sp>
      <p:sp>
        <p:nvSpPr>
          <p:cNvPr id="843" name="Google Shape;843;p72"/>
          <p:cNvSpPr txBox="1"/>
          <p:nvPr/>
        </p:nvSpPr>
        <p:spPr>
          <a:xfrm>
            <a:off x="581450" y="1416760"/>
            <a:ext cx="18393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Залишки овочів, фруктів</a:t>
            </a:r>
            <a:endParaRPr b="1" sz="1200">
              <a:latin typeface="Montserrat"/>
              <a:ea typeface="Montserrat"/>
              <a:cs typeface="Montserrat"/>
              <a:sym typeface="Montserrat"/>
            </a:endParaRPr>
          </a:p>
        </p:txBody>
      </p:sp>
      <p:sp>
        <p:nvSpPr>
          <p:cNvPr id="844" name="Google Shape;844;p72"/>
          <p:cNvSpPr txBox="1"/>
          <p:nvPr/>
        </p:nvSpPr>
        <p:spPr>
          <a:xfrm>
            <a:off x="581450" y="2084331"/>
            <a:ext cx="16194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uk" sz="1200">
                <a:solidFill>
                  <a:schemeClr val="dk1"/>
                </a:solidFill>
                <a:latin typeface="Montserrat"/>
                <a:ea typeface="Montserrat"/>
                <a:cs typeface="Montserrat"/>
                <a:sym typeface="Montserrat"/>
              </a:rPr>
              <a:t>Чайні пакетики без пластику</a:t>
            </a:r>
            <a:endParaRPr b="1" sz="12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1200">
              <a:solidFill>
                <a:schemeClr val="dk1"/>
              </a:solidFill>
              <a:latin typeface="Montserrat"/>
              <a:ea typeface="Montserrat"/>
              <a:cs typeface="Montserrat"/>
              <a:sym typeface="Montserrat"/>
            </a:endParaRPr>
          </a:p>
        </p:txBody>
      </p:sp>
      <p:sp>
        <p:nvSpPr>
          <p:cNvPr id="845" name="Google Shape;845;p72"/>
          <p:cNvSpPr txBox="1"/>
          <p:nvPr/>
        </p:nvSpPr>
        <p:spPr>
          <a:xfrm>
            <a:off x="581450" y="2827804"/>
            <a:ext cx="18393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200">
                <a:latin typeface="Montserrat"/>
                <a:ea typeface="Montserrat"/>
                <a:cs typeface="Montserrat"/>
                <a:sym typeface="Montserrat"/>
              </a:rPr>
              <a:t>Опале листя</a:t>
            </a:r>
            <a:endParaRPr b="1" sz="1200">
              <a:latin typeface="Montserrat"/>
              <a:ea typeface="Montserrat"/>
              <a:cs typeface="Montserrat"/>
              <a:sym typeface="Montserrat"/>
            </a:endParaRPr>
          </a:p>
        </p:txBody>
      </p:sp>
      <p:sp>
        <p:nvSpPr>
          <p:cNvPr id="846" name="Google Shape;846;p72"/>
          <p:cNvSpPr txBox="1"/>
          <p:nvPr/>
        </p:nvSpPr>
        <p:spPr>
          <a:xfrm>
            <a:off x="2549250" y="1433925"/>
            <a:ext cx="15288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Яєчна шкаралупа</a:t>
            </a:r>
            <a:endParaRPr b="1" sz="1200">
              <a:latin typeface="Montserrat"/>
              <a:ea typeface="Montserrat"/>
              <a:cs typeface="Montserrat"/>
              <a:sym typeface="Montserrat"/>
            </a:endParaRPr>
          </a:p>
        </p:txBody>
      </p:sp>
      <p:sp>
        <p:nvSpPr>
          <p:cNvPr id="847" name="Google Shape;847;p72"/>
          <p:cNvSpPr txBox="1"/>
          <p:nvPr/>
        </p:nvSpPr>
        <p:spPr>
          <a:xfrm>
            <a:off x="2549250" y="2084335"/>
            <a:ext cx="18393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uk" sz="1200">
                <a:solidFill>
                  <a:schemeClr val="dk1"/>
                </a:solidFill>
                <a:latin typeface="Montserrat"/>
                <a:ea typeface="Montserrat"/>
                <a:cs typeface="Montserrat"/>
                <a:sym typeface="Montserrat"/>
              </a:rPr>
              <a:t>Кавова гуща, паперові фільтри</a:t>
            </a:r>
            <a:endParaRPr b="1" sz="12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1200">
              <a:solidFill>
                <a:schemeClr val="dk1"/>
              </a:solidFill>
              <a:latin typeface="Montserrat"/>
              <a:ea typeface="Montserrat"/>
              <a:cs typeface="Montserrat"/>
              <a:sym typeface="Montserrat"/>
            </a:endParaRPr>
          </a:p>
        </p:txBody>
      </p:sp>
      <p:sp>
        <p:nvSpPr>
          <p:cNvPr id="848" name="Google Shape;848;p72"/>
          <p:cNvSpPr txBox="1"/>
          <p:nvPr/>
        </p:nvSpPr>
        <p:spPr>
          <a:xfrm>
            <a:off x="2549250" y="2839229"/>
            <a:ext cx="18393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200">
                <a:latin typeface="Montserrat"/>
                <a:ea typeface="Montserrat"/>
                <a:cs typeface="Montserrat"/>
                <a:sym typeface="Montserrat"/>
              </a:rPr>
              <a:t>Скошена трава</a:t>
            </a:r>
            <a:endParaRPr b="1" sz="1200">
              <a:latin typeface="Montserrat"/>
              <a:ea typeface="Montserrat"/>
              <a:cs typeface="Montserrat"/>
              <a:sym typeface="Montserrat"/>
            </a:endParaRPr>
          </a:p>
        </p:txBody>
      </p:sp>
      <p:sp>
        <p:nvSpPr>
          <p:cNvPr id="849" name="Google Shape;849;p72"/>
          <p:cNvSpPr txBox="1"/>
          <p:nvPr/>
        </p:nvSpPr>
        <p:spPr>
          <a:xfrm>
            <a:off x="581450" y="3372914"/>
            <a:ext cx="18393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Невибілені паперові рушники й серветки</a:t>
            </a:r>
            <a:endParaRPr b="1" sz="1200">
              <a:solidFill>
                <a:schemeClr val="dk1"/>
              </a:solidFill>
              <a:latin typeface="Montserrat"/>
              <a:ea typeface="Montserrat"/>
              <a:cs typeface="Montserrat"/>
              <a:sym typeface="Montserrat"/>
            </a:endParaRPr>
          </a:p>
        </p:txBody>
      </p:sp>
      <p:sp>
        <p:nvSpPr>
          <p:cNvPr id="850" name="Google Shape;850;p72"/>
          <p:cNvSpPr txBox="1"/>
          <p:nvPr/>
        </p:nvSpPr>
        <p:spPr>
          <a:xfrm>
            <a:off x="2549250" y="3443389"/>
            <a:ext cx="18393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latin typeface="Montserrat"/>
                <a:ea typeface="Montserrat"/>
                <a:cs typeface="Montserrat"/>
                <a:sym typeface="Montserrat"/>
              </a:rPr>
              <a:t>Подрібнений картон</a:t>
            </a:r>
            <a:endParaRPr b="1" sz="1200">
              <a:latin typeface="Montserrat"/>
              <a:ea typeface="Montserrat"/>
              <a:cs typeface="Montserrat"/>
              <a:sym typeface="Montserrat"/>
            </a:endParaRPr>
          </a:p>
        </p:txBody>
      </p:sp>
      <p:sp>
        <p:nvSpPr>
          <p:cNvPr id="851" name="Google Shape;851;p72"/>
          <p:cNvSpPr txBox="1"/>
          <p:nvPr/>
        </p:nvSpPr>
        <p:spPr>
          <a:xfrm>
            <a:off x="4997850" y="1480109"/>
            <a:ext cx="18393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М’ясо, риба</a:t>
            </a:r>
            <a:endParaRPr/>
          </a:p>
        </p:txBody>
      </p:sp>
      <p:sp>
        <p:nvSpPr>
          <p:cNvPr id="852" name="Google Shape;852;p72"/>
          <p:cNvSpPr txBox="1"/>
          <p:nvPr/>
        </p:nvSpPr>
        <p:spPr>
          <a:xfrm>
            <a:off x="4997850" y="2086499"/>
            <a:ext cx="14364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Їжа з олією, жиром</a:t>
            </a:r>
            <a:endParaRPr/>
          </a:p>
        </p:txBody>
      </p:sp>
      <p:sp>
        <p:nvSpPr>
          <p:cNvPr id="853" name="Google Shape;853;p72"/>
          <p:cNvSpPr txBox="1"/>
          <p:nvPr/>
        </p:nvSpPr>
        <p:spPr>
          <a:xfrm>
            <a:off x="4997850" y="2814953"/>
            <a:ext cx="18393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Скло</a:t>
            </a:r>
            <a:endParaRPr/>
          </a:p>
        </p:txBody>
      </p:sp>
      <p:sp>
        <p:nvSpPr>
          <p:cNvPr id="854" name="Google Shape;854;p72"/>
          <p:cNvSpPr txBox="1"/>
          <p:nvPr/>
        </p:nvSpPr>
        <p:spPr>
          <a:xfrm>
            <a:off x="6911976" y="1474745"/>
            <a:ext cx="18393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Молочні продукти</a:t>
            </a:r>
            <a:endParaRPr/>
          </a:p>
        </p:txBody>
      </p:sp>
      <p:sp>
        <p:nvSpPr>
          <p:cNvPr id="855" name="Google Shape;855;p72"/>
          <p:cNvSpPr txBox="1"/>
          <p:nvPr/>
        </p:nvSpPr>
        <p:spPr>
          <a:xfrm>
            <a:off x="6911976" y="2086501"/>
            <a:ext cx="18393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Пластик</a:t>
            </a:r>
            <a:endParaRPr/>
          </a:p>
        </p:txBody>
      </p:sp>
      <p:sp>
        <p:nvSpPr>
          <p:cNvPr id="856" name="Google Shape;856;p72"/>
          <p:cNvSpPr txBox="1"/>
          <p:nvPr/>
        </p:nvSpPr>
        <p:spPr>
          <a:xfrm>
            <a:off x="6965650" y="2829970"/>
            <a:ext cx="18393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Метал</a:t>
            </a:r>
            <a:endParaRPr/>
          </a:p>
        </p:txBody>
      </p:sp>
      <p:sp>
        <p:nvSpPr>
          <p:cNvPr id="857" name="Google Shape;857;p72"/>
          <p:cNvSpPr txBox="1"/>
          <p:nvPr/>
        </p:nvSpPr>
        <p:spPr>
          <a:xfrm>
            <a:off x="4997850" y="3459604"/>
            <a:ext cx="18393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Послід домашніх тварин</a:t>
            </a:r>
            <a:endParaRPr/>
          </a:p>
        </p:txBody>
      </p:sp>
      <p:sp>
        <p:nvSpPr>
          <p:cNvPr id="858" name="Google Shape;858;p72"/>
          <p:cNvSpPr txBox="1"/>
          <p:nvPr/>
        </p:nvSpPr>
        <p:spPr>
          <a:xfrm>
            <a:off x="6965650" y="3535804"/>
            <a:ext cx="18393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Хворі рослини</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73"/>
          <p:cNvSpPr txBox="1"/>
          <p:nvPr/>
        </p:nvSpPr>
        <p:spPr>
          <a:xfrm>
            <a:off x="293050" y="255025"/>
            <a:ext cx="4715100" cy="94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200">
                <a:latin typeface="Montserrat"/>
                <a:ea typeface="Montserrat"/>
                <a:cs typeface="Montserrat"/>
                <a:sym typeface="Montserrat"/>
              </a:rPr>
              <a:t>ЩОБ ЗРОБИТИ КОМПОСТ, ЗНАДОБИТЬСЯ </a:t>
            </a:r>
            <a:endParaRPr b="1" i="1" sz="2200">
              <a:latin typeface="Montserrat"/>
              <a:ea typeface="Montserrat"/>
              <a:cs typeface="Montserrat"/>
              <a:sym typeface="Montserrat"/>
            </a:endParaRPr>
          </a:p>
        </p:txBody>
      </p:sp>
      <p:sp>
        <p:nvSpPr>
          <p:cNvPr id="864" name="Google Shape;864;p73"/>
          <p:cNvSpPr/>
          <p:nvPr/>
        </p:nvSpPr>
        <p:spPr>
          <a:xfrm>
            <a:off x="364800" y="1337900"/>
            <a:ext cx="2711100" cy="3336600"/>
          </a:xfrm>
          <a:prstGeom prst="roundRect">
            <a:avLst>
              <a:gd fmla="val 7811"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65" name="Google Shape;865;p73"/>
          <p:cNvSpPr txBox="1"/>
          <p:nvPr/>
        </p:nvSpPr>
        <p:spPr>
          <a:xfrm>
            <a:off x="560650" y="2833100"/>
            <a:ext cx="2430000" cy="1662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600">
                <a:solidFill>
                  <a:schemeClr val="dk1"/>
                </a:solidFill>
                <a:latin typeface="Montserrat"/>
                <a:ea typeface="Montserrat"/>
                <a:cs typeface="Montserrat"/>
                <a:sym typeface="Montserrat"/>
              </a:rPr>
              <a:t>Спеціальний контейнер, відведена під це відкрита ділянка або саморобний ящик</a:t>
            </a:r>
            <a:endParaRPr b="1" sz="1600">
              <a:latin typeface="Montserrat"/>
              <a:ea typeface="Montserrat"/>
              <a:cs typeface="Montserrat"/>
              <a:sym typeface="Montserrat"/>
            </a:endParaRPr>
          </a:p>
        </p:txBody>
      </p:sp>
      <p:sp>
        <p:nvSpPr>
          <p:cNvPr id="866" name="Google Shape;866;p73"/>
          <p:cNvSpPr/>
          <p:nvPr/>
        </p:nvSpPr>
        <p:spPr>
          <a:xfrm>
            <a:off x="3208988" y="1337900"/>
            <a:ext cx="2711100" cy="3336600"/>
          </a:xfrm>
          <a:prstGeom prst="roundRect">
            <a:avLst>
              <a:gd fmla="val 7811"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67" name="Google Shape;867;p73"/>
          <p:cNvSpPr/>
          <p:nvPr/>
        </p:nvSpPr>
        <p:spPr>
          <a:xfrm>
            <a:off x="6053177" y="1337900"/>
            <a:ext cx="2711100" cy="3336600"/>
          </a:xfrm>
          <a:prstGeom prst="roundRect">
            <a:avLst>
              <a:gd fmla="val 7811" name="adj"/>
            </a:avLst>
          </a:prstGeom>
          <a:solidFill>
            <a:srgbClr val="B1ECC8"/>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68" name="Google Shape;868;p73"/>
          <p:cNvSpPr txBox="1"/>
          <p:nvPr/>
        </p:nvSpPr>
        <p:spPr>
          <a:xfrm>
            <a:off x="3349538" y="2833100"/>
            <a:ext cx="24300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600">
                <a:solidFill>
                  <a:schemeClr val="dk1"/>
                </a:solidFill>
                <a:latin typeface="Montserrat"/>
                <a:ea typeface="Montserrat"/>
                <a:cs typeface="Montserrat"/>
                <a:sym typeface="Montserrat"/>
              </a:rPr>
              <a:t>Садові рукавички</a:t>
            </a:r>
            <a:endParaRPr b="1" sz="1600">
              <a:latin typeface="Montserrat"/>
              <a:ea typeface="Montserrat"/>
              <a:cs typeface="Montserrat"/>
              <a:sym typeface="Montserrat"/>
            </a:endParaRPr>
          </a:p>
        </p:txBody>
      </p:sp>
      <p:sp>
        <p:nvSpPr>
          <p:cNvPr id="869" name="Google Shape;869;p73"/>
          <p:cNvSpPr txBox="1"/>
          <p:nvPr/>
        </p:nvSpPr>
        <p:spPr>
          <a:xfrm>
            <a:off x="6193713" y="2833100"/>
            <a:ext cx="24300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600">
                <a:solidFill>
                  <a:schemeClr val="dk1"/>
                </a:solidFill>
                <a:latin typeface="Montserrat"/>
                <a:ea typeface="Montserrat"/>
                <a:cs typeface="Montserrat"/>
                <a:sym typeface="Montserrat"/>
              </a:rPr>
              <a:t>Невелика лопата</a:t>
            </a:r>
            <a:br>
              <a:rPr b="1" lang="uk" sz="1600">
                <a:solidFill>
                  <a:schemeClr val="dk1"/>
                </a:solidFill>
                <a:latin typeface="Montserrat"/>
                <a:ea typeface="Montserrat"/>
                <a:cs typeface="Montserrat"/>
                <a:sym typeface="Montserrat"/>
              </a:rPr>
            </a:br>
            <a:r>
              <a:rPr b="1" lang="uk" sz="1600">
                <a:solidFill>
                  <a:schemeClr val="dk1"/>
                </a:solidFill>
                <a:latin typeface="Montserrat"/>
                <a:ea typeface="Montserrat"/>
                <a:cs typeface="Montserrat"/>
                <a:sym typeface="Montserrat"/>
              </a:rPr>
              <a:t>чи палиця для перемішування</a:t>
            </a:r>
            <a:endParaRPr b="1" sz="1600">
              <a:latin typeface="Montserrat"/>
              <a:ea typeface="Montserrat"/>
              <a:cs typeface="Montserrat"/>
              <a:sym typeface="Montserrat"/>
            </a:endParaRPr>
          </a:p>
        </p:txBody>
      </p:sp>
      <p:pic>
        <p:nvPicPr>
          <p:cNvPr id="870" name="Google Shape;870;p73"/>
          <p:cNvPicPr preferRelativeResize="0"/>
          <p:nvPr/>
        </p:nvPicPr>
        <p:blipFill>
          <a:blip r:embed="rId3">
            <a:alphaModFix/>
          </a:blip>
          <a:stretch>
            <a:fillRect/>
          </a:stretch>
        </p:blipFill>
        <p:spPr>
          <a:xfrm>
            <a:off x="1499788" y="1201528"/>
            <a:ext cx="1147325" cy="1559593"/>
          </a:xfrm>
          <a:prstGeom prst="rect">
            <a:avLst/>
          </a:prstGeom>
          <a:noFill/>
          <a:ln>
            <a:noFill/>
          </a:ln>
        </p:spPr>
      </p:pic>
      <p:pic>
        <p:nvPicPr>
          <p:cNvPr id="871" name="Google Shape;871;p73"/>
          <p:cNvPicPr preferRelativeResize="0"/>
          <p:nvPr/>
        </p:nvPicPr>
        <p:blipFill>
          <a:blip r:embed="rId4">
            <a:alphaModFix/>
          </a:blip>
          <a:stretch>
            <a:fillRect/>
          </a:stretch>
        </p:blipFill>
        <p:spPr>
          <a:xfrm>
            <a:off x="4535388" y="987389"/>
            <a:ext cx="1147325" cy="1658922"/>
          </a:xfrm>
          <a:prstGeom prst="rect">
            <a:avLst/>
          </a:prstGeom>
          <a:noFill/>
          <a:ln>
            <a:noFill/>
          </a:ln>
        </p:spPr>
      </p:pic>
      <p:pic>
        <p:nvPicPr>
          <p:cNvPr id="872" name="Google Shape;872;p73"/>
          <p:cNvPicPr preferRelativeResize="0"/>
          <p:nvPr/>
        </p:nvPicPr>
        <p:blipFill>
          <a:blip r:embed="rId5">
            <a:alphaModFix/>
          </a:blip>
          <a:stretch>
            <a:fillRect/>
          </a:stretch>
        </p:blipFill>
        <p:spPr>
          <a:xfrm rot="717149">
            <a:off x="7467918" y="479707"/>
            <a:ext cx="966214" cy="245328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74"/>
          <p:cNvSpPr txBox="1"/>
          <p:nvPr/>
        </p:nvSpPr>
        <p:spPr>
          <a:xfrm>
            <a:off x="817750" y="210275"/>
            <a:ext cx="7405200" cy="57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uk" sz="2200">
                <a:solidFill>
                  <a:schemeClr val="dk1"/>
                </a:solidFill>
                <a:latin typeface="Montserrat"/>
                <a:ea typeface="Montserrat"/>
                <a:cs typeface="Montserrat"/>
                <a:sym typeface="Montserrat"/>
              </a:rPr>
              <a:t>ЯК ЗРОБИТИ КОМПОСТ У САДУ ЧИ НА ГОРОДІ</a:t>
            </a:r>
            <a:endParaRPr b="1" i="1" sz="2200">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None/>
            </a:pPr>
            <a:r>
              <a:t/>
            </a:r>
            <a:endParaRPr b="1" sz="2200">
              <a:latin typeface="Montserrat"/>
              <a:ea typeface="Montserrat"/>
              <a:cs typeface="Montserrat"/>
              <a:sym typeface="Montserrat"/>
            </a:endParaRPr>
          </a:p>
        </p:txBody>
      </p:sp>
      <p:sp>
        <p:nvSpPr>
          <p:cNvPr id="878" name="Google Shape;878;p74"/>
          <p:cNvSpPr/>
          <p:nvPr/>
        </p:nvSpPr>
        <p:spPr>
          <a:xfrm>
            <a:off x="459350" y="1076425"/>
            <a:ext cx="2498400" cy="1325100"/>
          </a:xfrm>
          <a:prstGeom prst="roundRect">
            <a:avLst>
              <a:gd fmla="val 16667" name="adj"/>
            </a:avLst>
          </a:prstGeom>
          <a:solidFill>
            <a:srgbClr val="FBBD04"/>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79" name="Google Shape;879;p74"/>
          <p:cNvSpPr txBox="1"/>
          <p:nvPr/>
        </p:nvSpPr>
        <p:spPr>
          <a:xfrm>
            <a:off x="674664" y="1436484"/>
            <a:ext cx="23016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На низ викладаємо гілки, картон для повітропроникності</a:t>
            </a:r>
            <a:endParaRPr b="1" sz="1200">
              <a:latin typeface="Montserrat"/>
              <a:ea typeface="Montserrat"/>
              <a:cs typeface="Montserrat"/>
              <a:sym typeface="Montserrat"/>
            </a:endParaRPr>
          </a:p>
        </p:txBody>
      </p:sp>
      <p:sp>
        <p:nvSpPr>
          <p:cNvPr id="880" name="Google Shape;880;p74"/>
          <p:cNvSpPr txBox="1"/>
          <p:nvPr/>
        </p:nvSpPr>
        <p:spPr>
          <a:xfrm>
            <a:off x="650089" y="1066334"/>
            <a:ext cx="84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sz="1800">
                <a:solidFill>
                  <a:schemeClr val="lt1"/>
                </a:solidFill>
                <a:latin typeface="Montserrat"/>
                <a:ea typeface="Montserrat"/>
                <a:cs typeface="Montserrat"/>
                <a:sym typeface="Montserrat"/>
              </a:rPr>
              <a:t>01</a:t>
            </a:r>
            <a:endParaRPr b="1" sz="1800">
              <a:solidFill>
                <a:schemeClr val="lt1"/>
              </a:solidFill>
              <a:latin typeface="Montserrat"/>
              <a:ea typeface="Montserrat"/>
              <a:cs typeface="Montserrat"/>
              <a:sym typeface="Montserrat"/>
            </a:endParaRPr>
          </a:p>
        </p:txBody>
      </p:sp>
      <p:cxnSp>
        <p:nvCxnSpPr>
          <p:cNvPr id="881" name="Google Shape;881;p74"/>
          <p:cNvCxnSpPr/>
          <p:nvPr/>
        </p:nvCxnSpPr>
        <p:spPr>
          <a:xfrm>
            <a:off x="3058850" y="1769250"/>
            <a:ext cx="232200" cy="0"/>
          </a:xfrm>
          <a:prstGeom prst="straightConnector1">
            <a:avLst/>
          </a:prstGeom>
          <a:noFill/>
          <a:ln cap="flat" cmpd="sng" w="19050">
            <a:solidFill>
              <a:schemeClr val="dk1"/>
            </a:solidFill>
            <a:prstDash val="solid"/>
            <a:round/>
            <a:headEnd len="med" w="med" type="none"/>
            <a:tailEnd len="med" w="med" type="triangle"/>
          </a:ln>
        </p:spPr>
      </p:cxnSp>
      <p:sp>
        <p:nvSpPr>
          <p:cNvPr id="882" name="Google Shape;882;p74"/>
          <p:cNvSpPr/>
          <p:nvPr/>
        </p:nvSpPr>
        <p:spPr>
          <a:xfrm>
            <a:off x="3381925" y="1076425"/>
            <a:ext cx="2498400" cy="1325100"/>
          </a:xfrm>
          <a:prstGeom prst="roundRect">
            <a:avLst>
              <a:gd fmla="val 16667" name="adj"/>
            </a:avLst>
          </a:prstGeom>
          <a:solidFill>
            <a:srgbClr val="FBBD04"/>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83" name="Google Shape;883;p74"/>
          <p:cNvSpPr txBox="1"/>
          <p:nvPr/>
        </p:nvSpPr>
        <p:spPr>
          <a:xfrm>
            <a:off x="3597239" y="1436484"/>
            <a:ext cx="23016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Чергуємо вологі зелені (залишки їжі) й сухі коричневі відходи (опале листя, картон)</a:t>
            </a:r>
            <a:endParaRPr b="1" sz="1200">
              <a:latin typeface="Montserrat"/>
              <a:ea typeface="Montserrat"/>
              <a:cs typeface="Montserrat"/>
              <a:sym typeface="Montserrat"/>
            </a:endParaRPr>
          </a:p>
        </p:txBody>
      </p:sp>
      <p:sp>
        <p:nvSpPr>
          <p:cNvPr id="884" name="Google Shape;884;p74"/>
          <p:cNvSpPr txBox="1"/>
          <p:nvPr/>
        </p:nvSpPr>
        <p:spPr>
          <a:xfrm>
            <a:off x="3572664" y="1066334"/>
            <a:ext cx="84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sz="1800">
                <a:solidFill>
                  <a:schemeClr val="lt1"/>
                </a:solidFill>
                <a:latin typeface="Montserrat"/>
                <a:ea typeface="Montserrat"/>
                <a:cs typeface="Montserrat"/>
                <a:sym typeface="Montserrat"/>
              </a:rPr>
              <a:t>02</a:t>
            </a:r>
            <a:endParaRPr b="1" sz="1800">
              <a:solidFill>
                <a:schemeClr val="lt1"/>
              </a:solidFill>
              <a:latin typeface="Montserrat"/>
              <a:ea typeface="Montserrat"/>
              <a:cs typeface="Montserrat"/>
              <a:sym typeface="Montserrat"/>
            </a:endParaRPr>
          </a:p>
        </p:txBody>
      </p:sp>
      <p:cxnSp>
        <p:nvCxnSpPr>
          <p:cNvPr id="885" name="Google Shape;885;p74"/>
          <p:cNvCxnSpPr/>
          <p:nvPr/>
        </p:nvCxnSpPr>
        <p:spPr>
          <a:xfrm>
            <a:off x="5981425" y="1769250"/>
            <a:ext cx="232200" cy="0"/>
          </a:xfrm>
          <a:prstGeom prst="straightConnector1">
            <a:avLst/>
          </a:prstGeom>
          <a:noFill/>
          <a:ln cap="flat" cmpd="sng" w="19050">
            <a:solidFill>
              <a:schemeClr val="dk1"/>
            </a:solidFill>
            <a:prstDash val="solid"/>
            <a:round/>
            <a:headEnd len="med" w="med" type="none"/>
            <a:tailEnd len="med" w="med" type="triangle"/>
          </a:ln>
        </p:spPr>
      </p:cxnSp>
      <p:sp>
        <p:nvSpPr>
          <p:cNvPr id="886" name="Google Shape;886;p74"/>
          <p:cNvSpPr/>
          <p:nvPr/>
        </p:nvSpPr>
        <p:spPr>
          <a:xfrm>
            <a:off x="6296200" y="1076425"/>
            <a:ext cx="2498400" cy="1325100"/>
          </a:xfrm>
          <a:prstGeom prst="roundRect">
            <a:avLst>
              <a:gd fmla="val 16667" name="adj"/>
            </a:avLst>
          </a:prstGeom>
          <a:solidFill>
            <a:srgbClr val="FBBD04"/>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87" name="Google Shape;887;p74"/>
          <p:cNvSpPr txBox="1"/>
          <p:nvPr/>
        </p:nvSpPr>
        <p:spPr>
          <a:xfrm>
            <a:off x="6511524" y="1436475"/>
            <a:ext cx="20088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Підтримуємо вологість, додаючи води або ще сухих відходів</a:t>
            </a:r>
            <a:endParaRPr b="1" sz="1200">
              <a:latin typeface="Montserrat"/>
              <a:ea typeface="Montserrat"/>
              <a:cs typeface="Montserrat"/>
              <a:sym typeface="Montserrat"/>
            </a:endParaRPr>
          </a:p>
        </p:txBody>
      </p:sp>
      <p:sp>
        <p:nvSpPr>
          <p:cNvPr id="888" name="Google Shape;888;p74"/>
          <p:cNvSpPr txBox="1"/>
          <p:nvPr/>
        </p:nvSpPr>
        <p:spPr>
          <a:xfrm>
            <a:off x="6486939" y="1066334"/>
            <a:ext cx="84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sz="1800">
                <a:solidFill>
                  <a:schemeClr val="lt1"/>
                </a:solidFill>
                <a:latin typeface="Montserrat"/>
                <a:ea typeface="Montserrat"/>
                <a:cs typeface="Montserrat"/>
                <a:sym typeface="Montserrat"/>
              </a:rPr>
              <a:t>03</a:t>
            </a:r>
            <a:endParaRPr b="1" sz="1800">
              <a:solidFill>
                <a:schemeClr val="lt1"/>
              </a:solidFill>
              <a:latin typeface="Montserrat"/>
              <a:ea typeface="Montserrat"/>
              <a:cs typeface="Montserrat"/>
              <a:sym typeface="Montserrat"/>
            </a:endParaRPr>
          </a:p>
        </p:txBody>
      </p:sp>
      <p:sp>
        <p:nvSpPr>
          <p:cNvPr id="889" name="Google Shape;889;p74"/>
          <p:cNvSpPr/>
          <p:nvPr/>
        </p:nvSpPr>
        <p:spPr>
          <a:xfrm>
            <a:off x="1925750" y="2539725"/>
            <a:ext cx="2498400" cy="1325100"/>
          </a:xfrm>
          <a:prstGeom prst="roundRect">
            <a:avLst>
              <a:gd fmla="val 16667" name="adj"/>
            </a:avLst>
          </a:prstGeom>
          <a:solidFill>
            <a:srgbClr val="FBBD04"/>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90" name="Google Shape;890;p74"/>
          <p:cNvSpPr txBox="1"/>
          <p:nvPr/>
        </p:nvSpPr>
        <p:spPr>
          <a:xfrm>
            <a:off x="2141074" y="2899775"/>
            <a:ext cx="20088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Раз на 1–2 тижні перемішуємо, </a:t>
            </a:r>
            <a:br>
              <a:rPr b="1" lang="uk" sz="1200">
                <a:solidFill>
                  <a:schemeClr val="dk1"/>
                </a:solidFill>
                <a:latin typeface="Montserrat"/>
                <a:ea typeface="Montserrat"/>
                <a:cs typeface="Montserrat"/>
                <a:sym typeface="Montserrat"/>
              </a:rPr>
            </a:br>
            <a:r>
              <a:rPr b="1" lang="uk" sz="1200">
                <a:solidFill>
                  <a:schemeClr val="dk1"/>
                </a:solidFill>
                <a:latin typeface="Montserrat"/>
                <a:ea typeface="Montserrat"/>
                <a:cs typeface="Montserrat"/>
                <a:sym typeface="Montserrat"/>
              </a:rPr>
              <a:t>не забуваючи </a:t>
            </a:r>
            <a:br>
              <a:rPr b="1" lang="uk" sz="1200">
                <a:solidFill>
                  <a:schemeClr val="dk1"/>
                </a:solidFill>
                <a:latin typeface="Montserrat"/>
                <a:ea typeface="Montserrat"/>
                <a:cs typeface="Montserrat"/>
                <a:sym typeface="Montserrat"/>
              </a:rPr>
            </a:br>
            <a:r>
              <a:rPr b="1" lang="uk" sz="1200">
                <a:solidFill>
                  <a:schemeClr val="dk1"/>
                </a:solidFill>
                <a:latin typeface="Montserrat"/>
                <a:ea typeface="Montserrat"/>
                <a:cs typeface="Montserrat"/>
                <a:sym typeface="Montserrat"/>
              </a:rPr>
              <a:t>про рукавички</a:t>
            </a:r>
            <a:endParaRPr b="1" sz="1200">
              <a:latin typeface="Montserrat"/>
              <a:ea typeface="Montserrat"/>
              <a:cs typeface="Montserrat"/>
              <a:sym typeface="Montserrat"/>
            </a:endParaRPr>
          </a:p>
        </p:txBody>
      </p:sp>
      <p:sp>
        <p:nvSpPr>
          <p:cNvPr id="891" name="Google Shape;891;p74"/>
          <p:cNvSpPr txBox="1"/>
          <p:nvPr/>
        </p:nvSpPr>
        <p:spPr>
          <a:xfrm>
            <a:off x="2116489" y="2529634"/>
            <a:ext cx="84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sz="1800">
                <a:solidFill>
                  <a:schemeClr val="lt1"/>
                </a:solidFill>
                <a:latin typeface="Montserrat"/>
                <a:ea typeface="Montserrat"/>
                <a:cs typeface="Montserrat"/>
                <a:sym typeface="Montserrat"/>
              </a:rPr>
              <a:t>04</a:t>
            </a:r>
            <a:endParaRPr b="1" sz="1800">
              <a:solidFill>
                <a:schemeClr val="lt1"/>
              </a:solidFill>
              <a:latin typeface="Montserrat"/>
              <a:ea typeface="Montserrat"/>
              <a:cs typeface="Montserrat"/>
              <a:sym typeface="Montserrat"/>
            </a:endParaRPr>
          </a:p>
        </p:txBody>
      </p:sp>
      <p:cxnSp>
        <p:nvCxnSpPr>
          <p:cNvPr id="892" name="Google Shape;892;p74"/>
          <p:cNvCxnSpPr/>
          <p:nvPr/>
        </p:nvCxnSpPr>
        <p:spPr>
          <a:xfrm>
            <a:off x="4515025" y="3242650"/>
            <a:ext cx="232200" cy="0"/>
          </a:xfrm>
          <a:prstGeom prst="straightConnector1">
            <a:avLst/>
          </a:prstGeom>
          <a:noFill/>
          <a:ln cap="flat" cmpd="sng" w="19050">
            <a:solidFill>
              <a:schemeClr val="dk1"/>
            </a:solidFill>
            <a:prstDash val="solid"/>
            <a:round/>
            <a:headEnd len="med" w="med" type="none"/>
            <a:tailEnd len="med" w="med" type="triangle"/>
          </a:ln>
        </p:spPr>
      </p:cxnSp>
      <p:sp>
        <p:nvSpPr>
          <p:cNvPr id="893" name="Google Shape;893;p74"/>
          <p:cNvSpPr/>
          <p:nvPr/>
        </p:nvSpPr>
        <p:spPr>
          <a:xfrm>
            <a:off x="4838100" y="2539725"/>
            <a:ext cx="2498400" cy="1325100"/>
          </a:xfrm>
          <a:prstGeom prst="roundRect">
            <a:avLst>
              <a:gd fmla="val 16667" name="adj"/>
            </a:avLst>
          </a:prstGeom>
          <a:solidFill>
            <a:srgbClr val="FBBD04"/>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894" name="Google Shape;894;p74"/>
          <p:cNvSpPr txBox="1"/>
          <p:nvPr/>
        </p:nvSpPr>
        <p:spPr>
          <a:xfrm>
            <a:off x="5053424" y="2899775"/>
            <a:ext cx="20088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200">
                <a:solidFill>
                  <a:schemeClr val="dk1"/>
                </a:solidFill>
                <a:latin typeface="Montserrat"/>
                <a:ea typeface="Montserrat"/>
                <a:cs typeface="Montserrat"/>
                <a:sym typeface="Montserrat"/>
              </a:rPr>
              <a:t>Миємо руки щоразу після роботи </a:t>
            </a:r>
            <a:br>
              <a:rPr b="1" lang="uk" sz="1200">
                <a:solidFill>
                  <a:schemeClr val="dk1"/>
                </a:solidFill>
                <a:latin typeface="Montserrat"/>
                <a:ea typeface="Montserrat"/>
                <a:cs typeface="Montserrat"/>
                <a:sym typeface="Montserrat"/>
              </a:rPr>
            </a:br>
            <a:r>
              <a:rPr b="1" lang="uk" sz="1200">
                <a:solidFill>
                  <a:schemeClr val="dk1"/>
                </a:solidFill>
                <a:latin typeface="Montserrat"/>
                <a:ea typeface="Montserrat"/>
                <a:cs typeface="Montserrat"/>
                <a:sym typeface="Montserrat"/>
              </a:rPr>
              <a:t>з компостом!</a:t>
            </a:r>
            <a:endParaRPr b="1" sz="1200">
              <a:latin typeface="Montserrat"/>
              <a:ea typeface="Montserrat"/>
              <a:cs typeface="Montserrat"/>
              <a:sym typeface="Montserrat"/>
            </a:endParaRPr>
          </a:p>
        </p:txBody>
      </p:sp>
      <p:sp>
        <p:nvSpPr>
          <p:cNvPr id="895" name="Google Shape;895;p74"/>
          <p:cNvSpPr txBox="1"/>
          <p:nvPr/>
        </p:nvSpPr>
        <p:spPr>
          <a:xfrm>
            <a:off x="5028839" y="2529634"/>
            <a:ext cx="84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uk" sz="1800">
                <a:solidFill>
                  <a:schemeClr val="lt1"/>
                </a:solidFill>
                <a:latin typeface="Montserrat"/>
                <a:ea typeface="Montserrat"/>
                <a:cs typeface="Montserrat"/>
                <a:sym typeface="Montserrat"/>
              </a:rPr>
              <a:t>05</a:t>
            </a:r>
            <a:endParaRPr b="1" sz="1800">
              <a:solidFill>
                <a:schemeClr val="lt1"/>
              </a:solidFill>
              <a:latin typeface="Montserrat"/>
              <a:ea typeface="Montserrat"/>
              <a:cs typeface="Montserrat"/>
              <a:sym typeface="Montserrat"/>
            </a:endParaRPr>
          </a:p>
        </p:txBody>
      </p:sp>
      <p:sp>
        <p:nvSpPr>
          <p:cNvPr id="896" name="Google Shape;896;p74"/>
          <p:cNvSpPr/>
          <p:nvPr/>
        </p:nvSpPr>
        <p:spPr>
          <a:xfrm>
            <a:off x="2545453" y="4178575"/>
            <a:ext cx="4405200" cy="699300"/>
          </a:xfrm>
          <a:prstGeom prst="roundRect">
            <a:avLst>
              <a:gd fmla="val 11999" name="adj"/>
            </a:avLst>
          </a:prstGeom>
          <a:solidFill>
            <a:srgbClr val="52D893"/>
          </a:solidFill>
          <a:ln>
            <a:noFill/>
          </a:ln>
        </p:spPr>
        <p:txBody>
          <a:bodyPr anchorCtr="0" anchor="ctr" bIns="114075" lIns="114075" spcFirstLastPara="1" rIns="114075" wrap="square" tIns="114075">
            <a:noAutofit/>
          </a:bodyPr>
          <a:lstStyle/>
          <a:p>
            <a:pPr indent="0" lvl="0" marL="0" rtl="0" algn="ctr">
              <a:spcBef>
                <a:spcPts val="0"/>
              </a:spcBef>
              <a:spcAft>
                <a:spcPts val="0"/>
              </a:spcAft>
              <a:buNone/>
            </a:pPr>
            <a:r>
              <a:t/>
            </a:r>
            <a:endParaRPr b="1" sz="1327">
              <a:latin typeface="Montserrat"/>
              <a:ea typeface="Montserrat"/>
              <a:cs typeface="Montserrat"/>
              <a:sym typeface="Montserrat"/>
            </a:endParaRPr>
          </a:p>
        </p:txBody>
      </p:sp>
      <p:sp>
        <p:nvSpPr>
          <p:cNvPr id="897" name="Google Shape;897;p74"/>
          <p:cNvSpPr txBox="1"/>
          <p:nvPr/>
        </p:nvSpPr>
        <p:spPr>
          <a:xfrm>
            <a:off x="3437639" y="4345876"/>
            <a:ext cx="3513000" cy="408300"/>
          </a:xfrm>
          <a:prstGeom prst="rect">
            <a:avLst/>
          </a:prstGeom>
          <a:noFill/>
          <a:ln>
            <a:noFill/>
          </a:ln>
        </p:spPr>
        <p:txBody>
          <a:bodyPr anchorCtr="0" anchor="t" bIns="101075" lIns="101075" spcFirstLastPara="1" rIns="101075" wrap="square" tIns="101075">
            <a:spAutoFit/>
          </a:bodyPr>
          <a:lstStyle/>
          <a:p>
            <a:pPr indent="0" lvl="0" marL="0" rtl="0" algn="l">
              <a:lnSpc>
                <a:spcPct val="100000"/>
              </a:lnSpc>
              <a:spcBef>
                <a:spcPts val="0"/>
              </a:spcBef>
              <a:spcAft>
                <a:spcPts val="0"/>
              </a:spcAft>
              <a:buNone/>
            </a:pPr>
            <a:r>
              <a:rPr b="1" lang="uk" sz="1327">
                <a:solidFill>
                  <a:schemeClr val="dk1"/>
                </a:solidFill>
                <a:latin typeface="Montserrat"/>
                <a:ea typeface="Montserrat"/>
                <a:cs typeface="Montserrat"/>
                <a:sym typeface="Montserrat"/>
              </a:rPr>
              <a:t>Компост дозріває за 2</a:t>
            </a:r>
            <a:r>
              <a:rPr b="1" lang="uk" sz="1327">
                <a:solidFill>
                  <a:schemeClr val="dk1"/>
                </a:solidFill>
                <a:latin typeface="Montserrat"/>
                <a:ea typeface="Montserrat"/>
                <a:cs typeface="Montserrat"/>
                <a:sym typeface="Montserrat"/>
              </a:rPr>
              <a:t>–6 місяців</a:t>
            </a:r>
            <a:endParaRPr b="1" sz="1327">
              <a:latin typeface="Montserrat"/>
              <a:ea typeface="Montserrat"/>
              <a:cs typeface="Montserrat"/>
              <a:sym typeface="Montserrat"/>
            </a:endParaRPr>
          </a:p>
        </p:txBody>
      </p:sp>
      <p:pic>
        <p:nvPicPr>
          <p:cNvPr id="898" name="Google Shape;898;p74"/>
          <p:cNvPicPr preferRelativeResize="0"/>
          <p:nvPr/>
        </p:nvPicPr>
        <p:blipFill>
          <a:blip r:embed="rId3">
            <a:alphaModFix/>
          </a:blip>
          <a:stretch>
            <a:fillRect/>
          </a:stretch>
        </p:blipFill>
        <p:spPr>
          <a:xfrm>
            <a:off x="3023389" y="4359173"/>
            <a:ext cx="371546" cy="37154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75"/>
          <p:cNvSpPr txBox="1"/>
          <p:nvPr/>
        </p:nvSpPr>
        <p:spPr>
          <a:xfrm>
            <a:off x="293050" y="248717"/>
            <a:ext cx="8549100" cy="94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200">
                <a:latin typeface="Montserrat"/>
                <a:ea typeface="Montserrat"/>
                <a:cs typeface="Montserrat"/>
                <a:sym typeface="Montserrat"/>
              </a:rPr>
              <a:t>ГОТОВИЙ КОМПОСТ</a:t>
            </a:r>
            <a:r>
              <a:rPr lang="uk" sz="2200">
                <a:latin typeface="Montserrat SemiBold"/>
                <a:ea typeface="Montserrat SemiBold"/>
                <a:cs typeface="Montserrat SemiBold"/>
                <a:sym typeface="Montserrat SemiBold"/>
              </a:rPr>
              <a:t> — ЦЕ ПУХКЕ Й РОЗСИПЧАСТЕ </a:t>
            </a:r>
            <a:r>
              <a:rPr b="1" lang="uk" sz="2200">
                <a:latin typeface="Montserrat"/>
                <a:ea typeface="Montserrat"/>
                <a:cs typeface="Montserrat"/>
                <a:sym typeface="Montserrat"/>
              </a:rPr>
              <a:t>ДОБРИВО</a:t>
            </a:r>
            <a:r>
              <a:rPr lang="uk" sz="2200">
                <a:latin typeface="Montserrat SemiBold"/>
                <a:ea typeface="Montserrat SemiBold"/>
                <a:cs typeface="Montserrat SemiBold"/>
                <a:sym typeface="Montserrat SemiBold"/>
              </a:rPr>
              <a:t>, ЩО ПАХНЕ СВІЖОЮ ЗЕМЛЕЮ</a:t>
            </a:r>
            <a:endParaRPr i="1" sz="2200">
              <a:latin typeface="Montserrat SemiBold"/>
              <a:ea typeface="Montserrat SemiBold"/>
              <a:cs typeface="Montserrat SemiBold"/>
              <a:sym typeface="Montserrat SemiBold"/>
            </a:endParaRPr>
          </a:p>
        </p:txBody>
      </p:sp>
      <p:sp>
        <p:nvSpPr>
          <p:cNvPr id="904" name="Google Shape;904;p75"/>
          <p:cNvSpPr/>
          <p:nvPr/>
        </p:nvSpPr>
        <p:spPr>
          <a:xfrm>
            <a:off x="648533" y="1760375"/>
            <a:ext cx="1912500" cy="2472300"/>
          </a:xfrm>
          <a:prstGeom prst="roundRect">
            <a:avLst>
              <a:gd fmla="val 10945" name="adj"/>
            </a:avLst>
          </a:prstGeom>
          <a:solidFill>
            <a:srgbClr val="ECD4FF"/>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905" name="Google Shape;905;p75"/>
          <p:cNvSpPr txBox="1"/>
          <p:nvPr/>
        </p:nvSpPr>
        <p:spPr>
          <a:xfrm>
            <a:off x="808180" y="3037050"/>
            <a:ext cx="16563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500">
                <a:latin typeface="Montserrat"/>
                <a:ea typeface="Montserrat"/>
                <a:cs typeface="Montserrat"/>
                <a:sym typeface="Montserrat"/>
              </a:rPr>
              <a:t>Для кімнатних рослин</a:t>
            </a:r>
            <a:endParaRPr b="1" sz="1500">
              <a:latin typeface="Montserrat"/>
              <a:ea typeface="Montserrat"/>
              <a:cs typeface="Montserrat"/>
              <a:sym typeface="Montserrat"/>
            </a:endParaRPr>
          </a:p>
        </p:txBody>
      </p:sp>
      <p:sp>
        <p:nvSpPr>
          <p:cNvPr id="906" name="Google Shape;906;p75"/>
          <p:cNvSpPr/>
          <p:nvPr/>
        </p:nvSpPr>
        <p:spPr>
          <a:xfrm>
            <a:off x="2686008" y="1760375"/>
            <a:ext cx="1912500" cy="2472300"/>
          </a:xfrm>
          <a:prstGeom prst="roundRect">
            <a:avLst>
              <a:gd fmla="val 10945" name="adj"/>
            </a:avLst>
          </a:prstGeom>
          <a:solidFill>
            <a:srgbClr val="ECD4FF"/>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907" name="Google Shape;907;p75"/>
          <p:cNvSpPr txBox="1"/>
          <p:nvPr/>
        </p:nvSpPr>
        <p:spPr>
          <a:xfrm>
            <a:off x="2845655" y="3037050"/>
            <a:ext cx="16563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500">
                <a:latin typeface="Montserrat"/>
                <a:ea typeface="Montserrat"/>
                <a:cs typeface="Montserrat"/>
                <a:sym typeface="Montserrat"/>
              </a:rPr>
              <a:t>Для садових квітів</a:t>
            </a:r>
            <a:endParaRPr b="1" sz="1500">
              <a:latin typeface="Montserrat"/>
              <a:ea typeface="Montserrat"/>
              <a:cs typeface="Montserrat"/>
              <a:sym typeface="Montserrat"/>
            </a:endParaRPr>
          </a:p>
        </p:txBody>
      </p:sp>
      <p:sp>
        <p:nvSpPr>
          <p:cNvPr id="908" name="Google Shape;908;p75"/>
          <p:cNvSpPr/>
          <p:nvPr/>
        </p:nvSpPr>
        <p:spPr>
          <a:xfrm>
            <a:off x="4736083" y="1760375"/>
            <a:ext cx="1912500" cy="2472300"/>
          </a:xfrm>
          <a:prstGeom prst="roundRect">
            <a:avLst>
              <a:gd fmla="val 10945" name="adj"/>
            </a:avLst>
          </a:prstGeom>
          <a:solidFill>
            <a:srgbClr val="ECD4FF"/>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909" name="Google Shape;909;p75"/>
          <p:cNvSpPr txBox="1"/>
          <p:nvPr/>
        </p:nvSpPr>
        <p:spPr>
          <a:xfrm>
            <a:off x="4895730" y="3037050"/>
            <a:ext cx="16563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500">
                <a:latin typeface="Montserrat"/>
                <a:ea typeface="Montserrat"/>
                <a:cs typeface="Montserrat"/>
                <a:sym typeface="Montserrat"/>
              </a:rPr>
              <a:t>Для плодових дерев і кущів</a:t>
            </a:r>
            <a:endParaRPr b="1" sz="1500">
              <a:latin typeface="Montserrat"/>
              <a:ea typeface="Montserrat"/>
              <a:cs typeface="Montserrat"/>
              <a:sym typeface="Montserrat"/>
            </a:endParaRPr>
          </a:p>
        </p:txBody>
      </p:sp>
      <p:sp>
        <p:nvSpPr>
          <p:cNvPr id="910" name="Google Shape;910;p75"/>
          <p:cNvSpPr/>
          <p:nvPr/>
        </p:nvSpPr>
        <p:spPr>
          <a:xfrm>
            <a:off x="6773558" y="1760375"/>
            <a:ext cx="1912500" cy="2472300"/>
          </a:xfrm>
          <a:prstGeom prst="roundRect">
            <a:avLst>
              <a:gd fmla="val 10945" name="adj"/>
            </a:avLst>
          </a:prstGeom>
          <a:solidFill>
            <a:srgbClr val="ECD4FF"/>
          </a:solidFill>
          <a:ln>
            <a:noFill/>
          </a:ln>
        </p:spPr>
        <p:txBody>
          <a:bodyPr anchorCtr="0" anchor="ctr" bIns="103175" lIns="103175" spcFirstLastPara="1" rIns="103175" wrap="square" tIns="103175">
            <a:noAutofit/>
          </a:bodyPr>
          <a:lstStyle/>
          <a:p>
            <a:pPr indent="0" lvl="0" marL="0" rtl="0" algn="ctr">
              <a:spcBef>
                <a:spcPts val="0"/>
              </a:spcBef>
              <a:spcAft>
                <a:spcPts val="0"/>
              </a:spcAft>
              <a:buNone/>
            </a:pPr>
            <a:r>
              <a:t/>
            </a:r>
            <a:endParaRPr b="1" sz="1200">
              <a:latin typeface="Montserrat"/>
              <a:ea typeface="Montserrat"/>
              <a:cs typeface="Montserrat"/>
              <a:sym typeface="Montserrat"/>
            </a:endParaRPr>
          </a:p>
        </p:txBody>
      </p:sp>
      <p:sp>
        <p:nvSpPr>
          <p:cNvPr id="911" name="Google Shape;911;p75"/>
          <p:cNvSpPr txBox="1"/>
          <p:nvPr/>
        </p:nvSpPr>
        <p:spPr>
          <a:xfrm>
            <a:off x="6933205" y="3037050"/>
            <a:ext cx="16563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1500">
                <a:latin typeface="Montserrat"/>
                <a:ea typeface="Montserrat"/>
                <a:cs typeface="Montserrat"/>
                <a:sym typeface="Montserrat"/>
              </a:rPr>
              <a:t>Для грядок</a:t>
            </a:r>
            <a:endParaRPr b="1" sz="1500">
              <a:latin typeface="Montserrat"/>
              <a:ea typeface="Montserrat"/>
              <a:cs typeface="Montserrat"/>
              <a:sym typeface="Montserrat"/>
            </a:endParaRPr>
          </a:p>
        </p:txBody>
      </p:sp>
      <p:sp>
        <p:nvSpPr>
          <p:cNvPr id="912" name="Google Shape;912;p75"/>
          <p:cNvSpPr/>
          <p:nvPr/>
        </p:nvSpPr>
        <p:spPr>
          <a:xfrm>
            <a:off x="435250" y="656025"/>
            <a:ext cx="2977350" cy="18925"/>
          </a:xfrm>
          <a:custGeom>
            <a:rect b="b" l="l" r="r" t="t"/>
            <a:pathLst>
              <a:path extrusionOk="0" h="757" w="119094">
                <a:moveTo>
                  <a:pt x="0" y="0"/>
                </a:moveTo>
                <a:cubicBezTo>
                  <a:pt x="39699" y="0"/>
                  <a:pt x="79395" y="757"/>
                  <a:pt x="119094" y="757"/>
                </a:cubicBezTo>
              </a:path>
            </a:pathLst>
          </a:custGeom>
          <a:noFill/>
          <a:ln cap="flat" cmpd="sng" w="38100">
            <a:solidFill>
              <a:srgbClr val="FFA22B"/>
            </a:solidFill>
            <a:prstDash val="solid"/>
            <a:round/>
            <a:headEnd len="med" w="med" type="none"/>
            <a:tailEnd len="med" w="med" type="none"/>
          </a:ln>
        </p:spPr>
      </p:sp>
      <p:sp>
        <p:nvSpPr>
          <p:cNvPr id="913" name="Google Shape;913;p75"/>
          <p:cNvSpPr/>
          <p:nvPr/>
        </p:nvSpPr>
        <p:spPr>
          <a:xfrm>
            <a:off x="397400" y="1047117"/>
            <a:ext cx="1520225" cy="12625"/>
          </a:xfrm>
          <a:custGeom>
            <a:rect b="b" l="l" r="r" t="t"/>
            <a:pathLst>
              <a:path extrusionOk="0" h="505" w="60809">
                <a:moveTo>
                  <a:pt x="0" y="505"/>
                </a:moveTo>
                <a:cubicBezTo>
                  <a:pt x="20270" y="505"/>
                  <a:pt x="40539" y="0"/>
                  <a:pt x="60809" y="0"/>
                </a:cubicBezTo>
              </a:path>
            </a:pathLst>
          </a:custGeom>
          <a:noFill/>
          <a:ln cap="flat" cmpd="sng" w="38100">
            <a:solidFill>
              <a:srgbClr val="FFA22B"/>
            </a:solidFill>
            <a:prstDash val="solid"/>
            <a:round/>
            <a:headEnd len="med" w="med" type="none"/>
            <a:tailEnd len="med" w="med" type="none"/>
          </a:ln>
        </p:spPr>
      </p:sp>
      <p:pic>
        <p:nvPicPr>
          <p:cNvPr id="914" name="Google Shape;914;p75"/>
          <p:cNvPicPr preferRelativeResize="0"/>
          <p:nvPr/>
        </p:nvPicPr>
        <p:blipFill rotWithShape="1">
          <a:blip r:embed="rId3">
            <a:alphaModFix/>
          </a:blip>
          <a:srcRect b="48982" l="11574" r="63637" t="1472"/>
          <a:stretch/>
        </p:blipFill>
        <p:spPr>
          <a:xfrm>
            <a:off x="750633" y="1379288"/>
            <a:ext cx="1244099" cy="1657751"/>
          </a:xfrm>
          <a:prstGeom prst="rect">
            <a:avLst/>
          </a:prstGeom>
          <a:noFill/>
          <a:ln>
            <a:noFill/>
          </a:ln>
        </p:spPr>
      </p:pic>
      <p:pic>
        <p:nvPicPr>
          <p:cNvPr id="915" name="Google Shape;915;p75"/>
          <p:cNvPicPr preferRelativeResize="0"/>
          <p:nvPr/>
        </p:nvPicPr>
        <p:blipFill rotWithShape="1">
          <a:blip r:embed="rId3">
            <a:alphaModFix/>
          </a:blip>
          <a:srcRect b="50105" l="58833" r="9035" t="1207"/>
          <a:stretch/>
        </p:blipFill>
        <p:spPr>
          <a:xfrm>
            <a:off x="2882108" y="1537877"/>
            <a:ext cx="1407276" cy="1421576"/>
          </a:xfrm>
          <a:prstGeom prst="rect">
            <a:avLst/>
          </a:prstGeom>
          <a:noFill/>
          <a:ln>
            <a:noFill/>
          </a:ln>
        </p:spPr>
      </p:pic>
      <p:pic>
        <p:nvPicPr>
          <p:cNvPr id="916" name="Google Shape;916;p75"/>
          <p:cNvPicPr preferRelativeResize="0"/>
          <p:nvPr/>
        </p:nvPicPr>
        <p:blipFill rotWithShape="1">
          <a:blip r:embed="rId3">
            <a:alphaModFix/>
          </a:blip>
          <a:srcRect b="0" l="4775" r="53844" t="51345"/>
          <a:stretch/>
        </p:blipFill>
        <p:spPr>
          <a:xfrm>
            <a:off x="4820033" y="1623607"/>
            <a:ext cx="1732001" cy="1357635"/>
          </a:xfrm>
          <a:prstGeom prst="rect">
            <a:avLst/>
          </a:prstGeom>
          <a:noFill/>
          <a:ln>
            <a:noFill/>
          </a:ln>
        </p:spPr>
      </p:pic>
      <p:pic>
        <p:nvPicPr>
          <p:cNvPr id="917" name="Google Shape;917;p75"/>
          <p:cNvPicPr preferRelativeResize="0"/>
          <p:nvPr/>
        </p:nvPicPr>
        <p:blipFill rotWithShape="1">
          <a:blip r:embed="rId3">
            <a:alphaModFix/>
          </a:blip>
          <a:srcRect b="0" l="57665" r="7939" t="51935"/>
          <a:stretch/>
        </p:blipFill>
        <p:spPr>
          <a:xfrm>
            <a:off x="6767470" y="1594286"/>
            <a:ext cx="1520225" cy="14162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id="922" name="Google Shape;922;p76"/>
          <p:cNvPicPr preferRelativeResize="0"/>
          <p:nvPr/>
        </p:nvPicPr>
        <p:blipFill>
          <a:blip r:embed="rId3">
            <a:alphaModFix/>
          </a:blip>
          <a:stretch>
            <a:fillRect/>
          </a:stretch>
        </p:blipFill>
        <p:spPr>
          <a:xfrm>
            <a:off x="1006392" y="857625"/>
            <a:ext cx="1637133" cy="2184640"/>
          </a:xfrm>
          <a:prstGeom prst="rect">
            <a:avLst/>
          </a:prstGeom>
          <a:noFill/>
          <a:ln>
            <a:noFill/>
          </a:ln>
        </p:spPr>
      </p:pic>
      <p:sp>
        <p:nvSpPr>
          <p:cNvPr id="923" name="Google Shape;923;p76"/>
          <p:cNvSpPr txBox="1"/>
          <p:nvPr/>
        </p:nvSpPr>
        <p:spPr>
          <a:xfrm>
            <a:off x="293050" y="255025"/>
            <a:ext cx="8723700" cy="1138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2200">
                <a:latin typeface="Montserrat ExtraBold"/>
                <a:ea typeface="Montserrat ExtraBold"/>
                <a:cs typeface="Montserrat ExtraBold"/>
                <a:sym typeface="Montserrat ExtraBold"/>
              </a:rPr>
              <a:t>АПСАЙКЛІНГ</a:t>
            </a:r>
            <a:r>
              <a:rPr lang="uk" sz="2200">
                <a:latin typeface="Montserrat SemiBold"/>
                <a:ea typeface="Montserrat SemiBold"/>
                <a:cs typeface="Montserrat SemiBold"/>
                <a:sym typeface="Montserrat SemiBold"/>
              </a:rPr>
              <a:t> — ПРОЦЕС ТВОРЧОГО ПЕРЕТВОРЕННЯ ВІДХОДІВ НА НОВІ ФУНКЦІОНАЛЬНІ Й ЕСТЕТИЧНІ РЕЧІ</a:t>
            </a:r>
            <a:endParaRPr i="1" sz="2200">
              <a:latin typeface="Montserrat SemiBold"/>
              <a:ea typeface="Montserrat SemiBold"/>
              <a:cs typeface="Montserrat SemiBold"/>
              <a:sym typeface="Montserrat SemiBold"/>
            </a:endParaRPr>
          </a:p>
        </p:txBody>
      </p:sp>
      <p:sp>
        <p:nvSpPr>
          <p:cNvPr id="924" name="Google Shape;924;p76"/>
          <p:cNvSpPr/>
          <p:nvPr/>
        </p:nvSpPr>
        <p:spPr>
          <a:xfrm>
            <a:off x="415300" y="664775"/>
            <a:ext cx="1939875" cy="8300"/>
          </a:xfrm>
          <a:custGeom>
            <a:rect b="b" l="l" r="r" t="t"/>
            <a:pathLst>
              <a:path extrusionOk="0" h="332" w="77595">
                <a:moveTo>
                  <a:pt x="0" y="0"/>
                </a:moveTo>
                <a:cubicBezTo>
                  <a:pt x="25865" y="0"/>
                  <a:pt x="51730" y="332"/>
                  <a:pt x="77595" y="332"/>
                </a:cubicBezTo>
              </a:path>
            </a:pathLst>
          </a:custGeom>
          <a:noFill/>
          <a:ln cap="flat" cmpd="sng" w="38100">
            <a:solidFill>
              <a:srgbClr val="D7ADF9"/>
            </a:solidFill>
            <a:prstDash val="solid"/>
            <a:round/>
            <a:headEnd len="med" w="med" type="none"/>
            <a:tailEnd len="med" w="med" type="none"/>
          </a:ln>
        </p:spPr>
      </p:sp>
      <p:sp>
        <p:nvSpPr>
          <p:cNvPr id="925" name="Google Shape;925;p76"/>
          <p:cNvSpPr txBox="1"/>
          <p:nvPr/>
        </p:nvSpPr>
        <p:spPr>
          <a:xfrm>
            <a:off x="839891" y="2738228"/>
            <a:ext cx="1970100" cy="284400"/>
          </a:xfrm>
          <a:prstGeom prst="rect">
            <a:avLst/>
          </a:prstGeom>
          <a:noFill/>
          <a:ln>
            <a:noFill/>
          </a:ln>
        </p:spPr>
        <p:txBody>
          <a:bodyPr anchorCtr="0" anchor="t" bIns="84500" lIns="84500" spcFirstLastPara="1" rIns="84500" wrap="square" tIns="84500">
            <a:spAutoFit/>
          </a:bodyPr>
          <a:lstStyle/>
          <a:p>
            <a:pPr indent="0" lvl="0" marL="0" rtl="0" algn="ctr">
              <a:spcBef>
                <a:spcPts val="0"/>
              </a:spcBef>
              <a:spcAft>
                <a:spcPts val="0"/>
              </a:spcAft>
              <a:buNone/>
            </a:pPr>
            <a:r>
              <a:rPr lang="uk" sz="739">
                <a:solidFill>
                  <a:srgbClr val="595959"/>
                </a:solidFill>
              </a:rPr>
              <a:t>Жилетка зі старих джинсів</a:t>
            </a:r>
            <a:endParaRPr sz="739">
              <a:solidFill>
                <a:srgbClr val="595959"/>
              </a:solidFill>
            </a:endParaRPr>
          </a:p>
        </p:txBody>
      </p:sp>
      <p:pic>
        <p:nvPicPr>
          <p:cNvPr id="926" name="Google Shape;926;p76"/>
          <p:cNvPicPr preferRelativeResize="0"/>
          <p:nvPr/>
        </p:nvPicPr>
        <p:blipFill rotWithShape="1">
          <a:blip r:embed="rId4">
            <a:alphaModFix/>
          </a:blip>
          <a:srcRect b="13971" l="0" r="0" t="15961"/>
          <a:stretch/>
        </p:blipFill>
        <p:spPr>
          <a:xfrm>
            <a:off x="2780452" y="1727706"/>
            <a:ext cx="1792303" cy="2231495"/>
          </a:xfrm>
          <a:prstGeom prst="rect">
            <a:avLst/>
          </a:prstGeom>
          <a:noFill/>
          <a:ln>
            <a:noFill/>
          </a:ln>
        </p:spPr>
      </p:pic>
      <p:sp>
        <p:nvSpPr>
          <p:cNvPr id="927" name="Google Shape;927;p76"/>
          <p:cNvSpPr txBox="1"/>
          <p:nvPr/>
        </p:nvSpPr>
        <p:spPr>
          <a:xfrm>
            <a:off x="2709662" y="3953073"/>
            <a:ext cx="1970100" cy="284400"/>
          </a:xfrm>
          <a:prstGeom prst="rect">
            <a:avLst/>
          </a:prstGeom>
          <a:noFill/>
          <a:ln>
            <a:noFill/>
          </a:ln>
        </p:spPr>
        <p:txBody>
          <a:bodyPr anchorCtr="0" anchor="t" bIns="84500" lIns="84500" spcFirstLastPara="1" rIns="84500" wrap="square" tIns="84500">
            <a:spAutoFit/>
          </a:bodyPr>
          <a:lstStyle/>
          <a:p>
            <a:pPr indent="0" lvl="0" marL="0" rtl="0" algn="ctr">
              <a:spcBef>
                <a:spcPts val="0"/>
              </a:spcBef>
              <a:spcAft>
                <a:spcPts val="0"/>
              </a:spcAft>
              <a:buNone/>
            </a:pPr>
            <a:r>
              <a:rPr lang="uk" sz="739">
                <a:solidFill>
                  <a:srgbClr val="595959"/>
                </a:solidFill>
              </a:rPr>
              <a:t>Худі з кофтинок</a:t>
            </a:r>
            <a:endParaRPr sz="739">
              <a:solidFill>
                <a:srgbClr val="595959"/>
              </a:solidFill>
            </a:endParaRPr>
          </a:p>
        </p:txBody>
      </p:sp>
      <p:pic>
        <p:nvPicPr>
          <p:cNvPr id="928" name="Google Shape;928;p76"/>
          <p:cNvPicPr preferRelativeResize="0"/>
          <p:nvPr/>
        </p:nvPicPr>
        <p:blipFill>
          <a:blip r:embed="rId5">
            <a:alphaModFix/>
          </a:blip>
          <a:stretch>
            <a:fillRect/>
          </a:stretch>
        </p:blipFill>
        <p:spPr>
          <a:xfrm>
            <a:off x="6549560" y="1841372"/>
            <a:ext cx="1848193" cy="2160234"/>
          </a:xfrm>
          <a:prstGeom prst="rect">
            <a:avLst/>
          </a:prstGeom>
          <a:noFill/>
          <a:ln>
            <a:noFill/>
          </a:ln>
        </p:spPr>
      </p:pic>
      <p:sp>
        <p:nvSpPr>
          <p:cNvPr id="929" name="Google Shape;929;p76"/>
          <p:cNvSpPr txBox="1"/>
          <p:nvPr/>
        </p:nvSpPr>
        <p:spPr>
          <a:xfrm>
            <a:off x="6488580" y="4001622"/>
            <a:ext cx="1970100" cy="284400"/>
          </a:xfrm>
          <a:prstGeom prst="rect">
            <a:avLst/>
          </a:prstGeom>
          <a:noFill/>
          <a:ln>
            <a:noFill/>
          </a:ln>
        </p:spPr>
        <p:txBody>
          <a:bodyPr anchorCtr="0" anchor="t" bIns="84500" lIns="84500" spcFirstLastPara="1" rIns="84500" wrap="square" tIns="84500">
            <a:spAutoFit/>
          </a:bodyPr>
          <a:lstStyle/>
          <a:p>
            <a:pPr indent="0" lvl="0" marL="0" rtl="0" algn="ctr">
              <a:spcBef>
                <a:spcPts val="0"/>
              </a:spcBef>
              <a:spcAft>
                <a:spcPts val="0"/>
              </a:spcAft>
              <a:buNone/>
            </a:pPr>
            <a:r>
              <a:rPr lang="uk" sz="739">
                <a:solidFill>
                  <a:srgbClr val="595959"/>
                </a:solidFill>
              </a:rPr>
              <a:t>Сумка зі шматочків тканини</a:t>
            </a:r>
            <a:endParaRPr sz="739">
              <a:solidFill>
                <a:srgbClr val="595959"/>
              </a:solidFill>
            </a:endParaRPr>
          </a:p>
        </p:txBody>
      </p:sp>
      <p:sp>
        <p:nvSpPr>
          <p:cNvPr id="930" name="Google Shape;930;p76"/>
          <p:cNvSpPr txBox="1"/>
          <p:nvPr/>
        </p:nvSpPr>
        <p:spPr>
          <a:xfrm>
            <a:off x="4561225" y="2492842"/>
            <a:ext cx="1970100" cy="284400"/>
          </a:xfrm>
          <a:prstGeom prst="rect">
            <a:avLst/>
          </a:prstGeom>
          <a:noFill/>
          <a:ln>
            <a:noFill/>
          </a:ln>
        </p:spPr>
        <p:txBody>
          <a:bodyPr anchorCtr="0" anchor="t" bIns="84500" lIns="84500" spcFirstLastPara="1" rIns="84500" wrap="square" tIns="84500">
            <a:spAutoFit/>
          </a:bodyPr>
          <a:lstStyle/>
          <a:p>
            <a:pPr indent="0" lvl="0" marL="0" rtl="0" algn="ctr">
              <a:spcBef>
                <a:spcPts val="0"/>
              </a:spcBef>
              <a:spcAft>
                <a:spcPts val="0"/>
              </a:spcAft>
              <a:buNone/>
            </a:pPr>
            <a:r>
              <a:rPr lang="uk" sz="739">
                <a:solidFill>
                  <a:srgbClr val="595959"/>
                </a:solidFill>
              </a:rPr>
              <a:t>Скейтборд як поличка</a:t>
            </a:r>
            <a:endParaRPr sz="739">
              <a:solidFill>
                <a:srgbClr val="595959"/>
              </a:solidFill>
            </a:endParaRPr>
          </a:p>
        </p:txBody>
      </p:sp>
      <p:pic>
        <p:nvPicPr>
          <p:cNvPr id="931" name="Google Shape;931;p76"/>
          <p:cNvPicPr preferRelativeResize="0"/>
          <p:nvPr/>
        </p:nvPicPr>
        <p:blipFill rotWithShape="1">
          <a:blip r:embed="rId6">
            <a:alphaModFix/>
          </a:blip>
          <a:srcRect b="9209" l="0" r="0" t="22778"/>
          <a:stretch/>
        </p:blipFill>
        <p:spPr>
          <a:xfrm>
            <a:off x="4762109" y="1125594"/>
            <a:ext cx="1537105" cy="1393452"/>
          </a:xfrm>
          <a:prstGeom prst="rect">
            <a:avLst/>
          </a:prstGeom>
          <a:noFill/>
          <a:ln>
            <a:noFill/>
          </a:ln>
        </p:spPr>
      </p:pic>
      <p:sp>
        <p:nvSpPr>
          <p:cNvPr id="932" name="Google Shape;932;p76"/>
          <p:cNvSpPr txBox="1"/>
          <p:nvPr/>
        </p:nvSpPr>
        <p:spPr>
          <a:xfrm>
            <a:off x="4545581" y="4508254"/>
            <a:ext cx="1970100" cy="284400"/>
          </a:xfrm>
          <a:prstGeom prst="rect">
            <a:avLst/>
          </a:prstGeom>
          <a:noFill/>
          <a:ln>
            <a:noFill/>
          </a:ln>
        </p:spPr>
        <p:txBody>
          <a:bodyPr anchorCtr="0" anchor="t" bIns="84500" lIns="84500" spcFirstLastPara="1" rIns="84500" wrap="square" tIns="84500">
            <a:spAutoFit/>
          </a:bodyPr>
          <a:lstStyle/>
          <a:p>
            <a:pPr indent="0" lvl="0" marL="0" rtl="0" algn="ctr">
              <a:spcBef>
                <a:spcPts val="0"/>
              </a:spcBef>
              <a:spcAft>
                <a:spcPts val="0"/>
              </a:spcAft>
              <a:buNone/>
            </a:pPr>
            <a:r>
              <a:rPr lang="uk" sz="739">
                <a:solidFill>
                  <a:srgbClr val="595959"/>
                </a:solidFill>
              </a:rPr>
              <a:t>Колаж з пам’ятних іграшок чи речей</a:t>
            </a:r>
            <a:endParaRPr sz="739">
              <a:solidFill>
                <a:srgbClr val="595959"/>
              </a:solidFill>
            </a:endParaRPr>
          </a:p>
        </p:txBody>
      </p:sp>
      <p:pic>
        <p:nvPicPr>
          <p:cNvPr id="933" name="Google Shape;933;p76"/>
          <p:cNvPicPr preferRelativeResize="0"/>
          <p:nvPr/>
        </p:nvPicPr>
        <p:blipFill rotWithShape="1">
          <a:blip r:embed="rId7">
            <a:alphaModFix/>
          </a:blip>
          <a:srcRect b="0" l="28805" r="0" t="29364"/>
          <a:stretch/>
        </p:blipFill>
        <p:spPr>
          <a:xfrm>
            <a:off x="4865921" y="2819850"/>
            <a:ext cx="1309287" cy="1731475"/>
          </a:xfrm>
          <a:prstGeom prst="rect">
            <a:avLst/>
          </a:prstGeom>
          <a:noFill/>
          <a:ln>
            <a:noFill/>
          </a:ln>
        </p:spPr>
      </p:pic>
      <p:pic>
        <p:nvPicPr>
          <p:cNvPr id="934" name="Google Shape;934;p76"/>
          <p:cNvPicPr preferRelativeResize="0"/>
          <p:nvPr/>
        </p:nvPicPr>
        <p:blipFill rotWithShape="1">
          <a:blip r:embed="rId8">
            <a:alphaModFix/>
          </a:blip>
          <a:srcRect b="5743" l="0" r="0" t="27715"/>
          <a:stretch/>
        </p:blipFill>
        <p:spPr>
          <a:xfrm>
            <a:off x="1083328" y="3059169"/>
            <a:ext cx="1483267" cy="1480497"/>
          </a:xfrm>
          <a:prstGeom prst="rect">
            <a:avLst/>
          </a:prstGeom>
          <a:noFill/>
          <a:ln>
            <a:noFill/>
          </a:ln>
        </p:spPr>
      </p:pic>
      <p:sp>
        <p:nvSpPr>
          <p:cNvPr id="935" name="Google Shape;935;p76"/>
          <p:cNvSpPr txBox="1"/>
          <p:nvPr/>
        </p:nvSpPr>
        <p:spPr>
          <a:xfrm>
            <a:off x="839891" y="4544896"/>
            <a:ext cx="1970100" cy="284400"/>
          </a:xfrm>
          <a:prstGeom prst="rect">
            <a:avLst/>
          </a:prstGeom>
          <a:noFill/>
          <a:ln>
            <a:noFill/>
          </a:ln>
        </p:spPr>
        <p:txBody>
          <a:bodyPr anchorCtr="0" anchor="t" bIns="84500" lIns="84500" spcFirstLastPara="1" rIns="84500" wrap="square" tIns="84500">
            <a:spAutoFit/>
          </a:bodyPr>
          <a:lstStyle/>
          <a:p>
            <a:pPr indent="0" lvl="0" marL="0" rtl="0" algn="ctr">
              <a:spcBef>
                <a:spcPts val="0"/>
              </a:spcBef>
              <a:spcAft>
                <a:spcPts val="0"/>
              </a:spcAft>
              <a:buNone/>
            </a:pPr>
            <a:r>
              <a:rPr lang="uk" sz="739">
                <a:solidFill>
                  <a:srgbClr val="595959"/>
                </a:solidFill>
              </a:rPr>
              <a:t>Горщики для рослин з пустих бляшанок</a:t>
            </a:r>
            <a:endParaRPr sz="739">
              <a:solidFill>
                <a:srgbClr val="595959"/>
              </a:solidFill>
            </a:endParaRPr>
          </a:p>
        </p:txBody>
      </p:sp>
      <p:sp>
        <p:nvSpPr>
          <p:cNvPr id="936" name="Google Shape;936;p76"/>
          <p:cNvSpPr txBox="1"/>
          <p:nvPr/>
        </p:nvSpPr>
        <p:spPr>
          <a:xfrm>
            <a:off x="443050" y="4830095"/>
            <a:ext cx="5689800" cy="3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uk" sz="800">
                <a:solidFill>
                  <a:srgbClr val="333333"/>
                </a:solidFill>
                <a:highlight>
                  <a:srgbClr val="FFFFFF"/>
                </a:highlight>
                <a:latin typeface="Montserrat SemiBold"/>
                <a:ea typeface="Montserrat SemiBold"/>
                <a:cs typeface="Montserrat SemiBold"/>
                <a:sym typeface="Montserrat SemiBold"/>
              </a:rPr>
              <a:t>Матеріали та зображення використані з відкритих джерел з навчально-пізнавальною метою.</a:t>
            </a:r>
            <a:endParaRPr sz="800">
              <a:solidFill>
                <a:schemeClr val="dk2"/>
              </a:solidFill>
              <a:latin typeface="Montserrat SemiBold"/>
              <a:ea typeface="Montserrat SemiBold"/>
              <a:cs typeface="Montserrat SemiBold"/>
              <a:sym typeface="Montserrat SemiBo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77"/>
          <p:cNvSpPr txBox="1"/>
          <p:nvPr/>
        </p:nvSpPr>
        <p:spPr>
          <a:xfrm>
            <a:off x="878100" y="3924325"/>
            <a:ext cx="1416300" cy="106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uk" sz="1200">
                <a:solidFill>
                  <a:schemeClr val="dk1"/>
                </a:solidFill>
                <a:latin typeface="Montserrat"/>
                <a:ea typeface="Montserrat"/>
                <a:cs typeface="Montserrat"/>
                <a:sym typeface="Montserrat"/>
              </a:rPr>
              <a:t>Футболка </a:t>
            </a:r>
            <a:r>
              <a:rPr b="1" lang="uk" sz="1200" u="sng">
                <a:solidFill>
                  <a:srgbClr val="DAE366"/>
                </a:solidFill>
                <a:highlight>
                  <a:srgbClr val="FFFFFF"/>
                </a:highlight>
                <a:latin typeface="Montserrat"/>
                <a:ea typeface="Montserrat"/>
                <a:cs typeface="Montserrat"/>
                <a:sym typeface="Montserrat"/>
              </a:rPr>
              <a:t> </a:t>
            </a:r>
            <a:br>
              <a:rPr b="1" lang="uk" sz="1200" u="sng">
                <a:solidFill>
                  <a:srgbClr val="DAE366"/>
                </a:solidFill>
                <a:highlight>
                  <a:srgbClr val="FFFFFF"/>
                </a:highlight>
                <a:latin typeface="Montserrat"/>
                <a:ea typeface="Montserrat"/>
                <a:cs typeface="Montserrat"/>
                <a:sym typeface="Montserrat"/>
              </a:rPr>
            </a:br>
            <a:r>
              <a:rPr b="1" lang="uk" sz="1200">
                <a:solidFill>
                  <a:schemeClr val="dk1"/>
                </a:solidFill>
                <a:highlight>
                  <a:srgbClr val="FFFFFF"/>
                </a:highlight>
                <a:latin typeface="Montserrat"/>
                <a:ea typeface="Montserrat"/>
                <a:cs typeface="Montserrat"/>
                <a:sym typeface="Montserrat"/>
              </a:rPr>
              <a:t>з рушників </a:t>
            </a:r>
            <a:endParaRPr b="1" sz="1200">
              <a:solidFill>
                <a:schemeClr val="dk1"/>
              </a:solidFill>
              <a:latin typeface="Montserrat"/>
              <a:ea typeface="Montserrat"/>
              <a:cs typeface="Montserrat"/>
              <a:sym typeface="Montserrat"/>
            </a:endParaRPr>
          </a:p>
        </p:txBody>
      </p:sp>
      <p:pic>
        <p:nvPicPr>
          <p:cNvPr id="942" name="Google Shape;942;p77"/>
          <p:cNvPicPr preferRelativeResize="0"/>
          <p:nvPr/>
        </p:nvPicPr>
        <p:blipFill>
          <a:blip r:embed="rId3">
            <a:alphaModFix/>
          </a:blip>
          <a:stretch>
            <a:fillRect/>
          </a:stretch>
        </p:blipFill>
        <p:spPr>
          <a:xfrm>
            <a:off x="795725" y="1518950"/>
            <a:ext cx="1848825" cy="2311065"/>
          </a:xfrm>
          <a:prstGeom prst="rect">
            <a:avLst/>
          </a:prstGeom>
          <a:noFill/>
          <a:ln>
            <a:noFill/>
          </a:ln>
        </p:spPr>
      </p:pic>
      <p:pic>
        <p:nvPicPr>
          <p:cNvPr id="943" name="Google Shape;943;p77"/>
          <p:cNvPicPr preferRelativeResize="0"/>
          <p:nvPr/>
        </p:nvPicPr>
        <p:blipFill>
          <a:blip r:embed="rId4">
            <a:alphaModFix/>
          </a:blip>
          <a:stretch>
            <a:fillRect/>
          </a:stretch>
        </p:blipFill>
        <p:spPr>
          <a:xfrm>
            <a:off x="3417625" y="1518944"/>
            <a:ext cx="1848825" cy="2311031"/>
          </a:xfrm>
          <a:prstGeom prst="rect">
            <a:avLst/>
          </a:prstGeom>
          <a:noFill/>
          <a:ln>
            <a:noFill/>
          </a:ln>
        </p:spPr>
      </p:pic>
      <p:sp>
        <p:nvSpPr>
          <p:cNvPr id="944" name="Google Shape;944;p77"/>
          <p:cNvSpPr txBox="1"/>
          <p:nvPr/>
        </p:nvSpPr>
        <p:spPr>
          <a:xfrm>
            <a:off x="3338875" y="3946775"/>
            <a:ext cx="2110800" cy="10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uk" sz="1200">
                <a:solidFill>
                  <a:schemeClr val="dk1"/>
                </a:solidFill>
                <a:latin typeface="Montserrat"/>
                <a:ea typeface="Montserrat"/>
                <a:cs typeface="Montserrat"/>
                <a:sym typeface="Montserrat"/>
              </a:rPr>
              <a:t>Чохол для ноутбука </a:t>
            </a:r>
            <a:br>
              <a:rPr b="1" lang="uk" sz="1200">
                <a:solidFill>
                  <a:schemeClr val="dk1"/>
                </a:solidFill>
                <a:latin typeface="Montserrat"/>
                <a:ea typeface="Montserrat"/>
                <a:cs typeface="Montserrat"/>
                <a:sym typeface="Montserrat"/>
              </a:rPr>
            </a:br>
            <a:r>
              <a:rPr b="1" lang="uk" sz="1200">
                <a:solidFill>
                  <a:schemeClr val="dk1"/>
                </a:solidFill>
                <a:latin typeface="Montserrat"/>
                <a:ea typeface="Montserrat"/>
                <a:cs typeface="Montserrat"/>
                <a:sym typeface="Montserrat"/>
              </a:rPr>
              <a:t>з рекламного банера </a:t>
            </a:r>
            <a:endParaRPr b="1" sz="1200">
              <a:solidFill>
                <a:schemeClr val="dk1"/>
              </a:solidFill>
              <a:latin typeface="Montserrat"/>
              <a:ea typeface="Montserrat"/>
              <a:cs typeface="Montserrat"/>
              <a:sym typeface="Montserrat"/>
            </a:endParaRPr>
          </a:p>
        </p:txBody>
      </p:sp>
      <p:pic>
        <p:nvPicPr>
          <p:cNvPr id="945" name="Google Shape;945;p77"/>
          <p:cNvPicPr preferRelativeResize="0"/>
          <p:nvPr/>
        </p:nvPicPr>
        <p:blipFill>
          <a:blip r:embed="rId5">
            <a:alphaModFix/>
          </a:blip>
          <a:stretch>
            <a:fillRect/>
          </a:stretch>
        </p:blipFill>
        <p:spPr>
          <a:xfrm>
            <a:off x="6090400" y="1501912"/>
            <a:ext cx="1806400" cy="2345100"/>
          </a:xfrm>
          <a:prstGeom prst="rect">
            <a:avLst/>
          </a:prstGeom>
          <a:noFill/>
          <a:ln>
            <a:noFill/>
          </a:ln>
        </p:spPr>
      </p:pic>
      <p:sp>
        <p:nvSpPr>
          <p:cNvPr id="946" name="Google Shape;946;p77"/>
          <p:cNvSpPr txBox="1"/>
          <p:nvPr/>
        </p:nvSpPr>
        <p:spPr>
          <a:xfrm>
            <a:off x="5990375" y="3941925"/>
            <a:ext cx="2110800" cy="10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uk" sz="1200">
                <a:solidFill>
                  <a:schemeClr val="dk1"/>
                </a:solidFill>
                <a:latin typeface="Montserrat"/>
                <a:ea typeface="Montserrat"/>
                <a:cs typeface="Montserrat"/>
                <a:sym typeface="Montserrat"/>
              </a:rPr>
              <a:t>Рюкзак </a:t>
            </a:r>
            <a:br>
              <a:rPr b="1" lang="uk" sz="1200">
                <a:solidFill>
                  <a:schemeClr val="dk1"/>
                </a:solidFill>
                <a:latin typeface="Montserrat"/>
                <a:ea typeface="Montserrat"/>
                <a:cs typeface="Montserrat"/>
                <a:sym typeface="Montserrat"/>
              </a:rPr>
            </a:br>
            <a:r>
              <a:rPr b="1" lang="uk" sz="1200">
                <a:solidFill>
                  <a:schemeClr val="dk1"/>
                </a:solidFill>
                <a:latin typeface="Montserrat"/>
                <a:ea typeface="Montserrat"/>
                <a:cs typeface="Montserrat"/>
                <a:sym typeface="Montserrat"/>
              </a:rPr>
              <a:t>з автомобільних подушок безпеки </a:t>
            </a:r>
            <a:endParaRPr b="1" sz="1200">
              <a:solidFill>
                <a:schemeClr val="dk1"/>
              </a:solidFill>
              <a:latin typeface="Montserrat"/>
              <a:ea typeface="Montserrat"/>
              <a:cs typeface="Montserrat"/>
              <a:sym typeface="Montserrat"/>
            </a:endParaRPr>
          </a:p>
        </p:txBody>
      </p:sp>
      <p:sp>
        <p:nvSpPr>
          <p:cNvPr id="947" name="Google Shape;947;p77"/>
          <p:cNvSpPr txBox="1"/>
          <p:nvPr/>
        </p:nvSpPr>
        <p:spPr>
          <a:xfrm>
            <a:off x="293050" y="255025"/>
            <a:ext cx="8417400" cy="1263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2200">
                <a:latin typeface="Montserrat SemiBold"/>
                <a:ea typeface="Montserrat SemiBold"/>
                <a:cs typeface="Montserrat SemiBold"/>
                <a:sym typeface="Montserrat SemiBold"/>
              </a:rPr>
              <a:t>БЕЗЛІЧ БРЕНДІВ ОДЯГУ </a:t>
            </a:r>
            <a:r>
              <a:rPr b="1" lang="uk" sz="2200">
                <a:latin typeface="Montserrat"/>
                <a:ea typeface="Montserrat"/>
                <a:cs typeface="Montserrat"/>
                <a:sym typeface="Montserrat"/>
              </a:rPr>
              <a:t>В УКРАЇНІ</a:t>
            </a:r>
            <a:r>
              <a:rPr lang="uk" sz="2200">
                <a:latin typeface="Montserrat SemiBold"/>
                <a:ea typeface="Montserrat SemiBold"/>
                <a:cs typeface="Montserrat SemiBold"/>
                <a:sym typeface="Montserrat SemiBold"/>
              </a:rPr>
              <a:t> ПРАКТИКУЮТЬ АПСАЙКЛІНГ ♻️ — І ДОВОДЯТЬ, ЩО МОДА 👠 МОЖЕ БУТИ </a:t>
            </a:r>
            <a:r>
              <a:rPr b="1" lang="uk" sz="2200">
                <a:latin typeface="Montserrat"/>
                <a:ea typeface="Montserrat"/>
                <a:cs typeface="Montserrat"/>
                <a:sym typeface="Montserrat"/>
              </a:rPr>
              <a:t>КРАСИВОЮ ✨ ТА ЕКОЛОГІЧНОЮ 🌿</a:t>
            </a:r>
            <a:r>
              <a:rPr lang="uk" sz="2200">
                <a:latin typeface="Montserrat SemiBold"/>
                <a:ea typeface="Montserrat SemiBold"/>
                <a:cs typeface="Montserrat SemiBold"/>
                <a:sym typeface="Montserrat SemiBold"/>
              </a:rPr>
              <a:t> </a:t>
            </a:r>
            <a:endParaRPr i="1" sz="2200">
              <a:latin typeface="Montserrat SemiBold"/>
              <a:ea typeface="Montserrat SemiBold"/>
              <a:cs typeface="Montserrat SemiBold"/>
              <a:sym typeface="Montserrat SemiBold"/>
            </a:endParaRPr>
          </a:p>
        </p:txBody>
      </p:sp>
      <p:sp>
        <p:nvSpPr>
          <p:cNvPr id="948" name="Google Shape;948;p77"/>
          <p:cNvSpPr txBox="1"/>
          <p:nvPr/>
        </p:nvSpPr>
        <p:spPr>
          <a:xfrm>
            <a:off x="443050" y="4853845"/>
            <a:ext cx="5689800" cy="3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uk" sz="800">
                <a:solidFill>
                  <a:srgbClr val="333333"/>
                </a:solidFill>
                <a:highlight>
                  <a:srgbClr val="FFFFFF"/>
                </a:highlight>
                <a:latin typeface="Montserrat SemiBold"/>
                <a:ea typeface="Montserrat SemiBold"/>
                <a:cs typeface="Montserrat SemiBold"/>
                <a:sym typeface="Montserrat SemiBold"/>
              </a:rPr>
              <a:t>Джерела фото: соціальні мережі українських брендів.</a:t>
            </a:r>
            <a:endParaRPr sz="800">
              <a:solidFill>
                <a:schemeClr val="dk2"/>
              </a:solidFill>
              <a:latin typeface="Montserrat SemiBold"/>
              <a:ea typeface="Montserrat SemiBold"/>
              <a:cs typeface="Montserrat SemiBold"/>
              <a:sym typeface="Montserrat SemiBold"/>
            </a:endParaRPr>
          </a:p>
        </p:txBody>
      </p:sp>
      <p:sp>
        <p:nvSpPr>
          <p:cNvPr id="949" name="Google Shape;949;p77"/>
          <p:cNvSpPr/>
          <p:nvPr/>
        </p:nvSpPr>
        <p:spPr>
          <a:xfrm>
            <a:off x="3557250" y="1342300"/>
            <a:ext cx="2644550" cy="24875"/>
          </a:xfrm>
          <a:custGeom>
            <a:rect b="b" l="l" r="r" t="t"/>
            <a:pathLst>
              <a:path extrusionOk="0" h="995" w="105782">
                <a:moveTo>
                  <a:pt x="0" y="995"/>
                </a:moveTo>
                <a:cubicBezTo>
                  <a:pt x="35262" y="995"/>
                  <a:pt x="70520" y="0"/>
                  <a:pt x="105782" y="0"/>
                </a:cubicBezTo>
              </a:path>
            </a:pathLst>
          </a:custGeom>
          <a:noFill/>
          <a:ln cap="flat" cmpd="sng" w="38100">
            <a:solidFill>
              <a:srgbClr val="54D794"/>
            </a:solidFill>
            <a:prstDash val="solid"/>
            <a:round/>
            <a:headEnd len="med" w="med" type="none"/>
            <a:tailEnd len="med" w="med" type="none"/>
          </a:ln>
        </p:spPr>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id="954" name="Google Shape;954;p78" title="BubbleGame-yellow.png"/>
          <p:cNvPicPr preferRelativeResize="0"/>
          <p:nvPr/>
        </p:nvPicPr>
        <p:blipFill>
          <a:blip r:embed="rId3">
            <a:alphaModFix/>
          </a:blip>
          <a:stretch>
            <a:fillRect/>
          </a:stretch>
        </p:blipFill>
        <p:spPr>
          <a:xfrm>
            <a:off x="2179750" y="1347274"/>
            <a:ext cx="4641512" cy="2005475"/>
          </a:xfrm>
          <a:prstGeom prst="rect">
            <a:avLst/>
          </a:prstGeom>
          <a:noFill/>
          <a:ln>
            <a:noFill/>
          </a:ln>
        </p:spPr>
      </p:pic>
      <p:sp>
        <p:nvSpPr>
          <p:cNvPr id="955" name="Google Shape;955;p78"/>
          <p:cNvSpPr txBox="1"/>
          <p:nvPr/>
        </p:nvSpPr>
        <p:spPr>
          <a:xfrm>
            <a:off x="2260650" y="1763125"/>
            <a:ext cx="4560600" cy="107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uk" sz="2700">
                <a:latin typeface="Montserrat"/>
                <a:ea typeface="Montserrat"/>
                <a:cs typeface="Montserrat"/>
                <a:sym typeface="Montserrat"/>
              </a:rPr>
              <a:t>КОМАНДНА ГРА</a:t>
            </a:r>
            <a:br>
              <a:rPr b="1" lang="uk" sz="2700">
                <a:latin typeface="Montserrat"/>
                <a:ea typeface="Montserrat"/>
                <a:cs typeface="Montserrat"/>
                <a:sym typeface="Montserrat"/>
              </a:rPr>
            </a:br>
            <a:r>
              <a:rPr b="1" lang="uk" sz="2700">
                <a:latin typeface="Montserrat"/>
                <a:ea typeface="Montserrat"/>
                <a:cs typeface="Montserrat"/>
                <a:sym typeface="Montserrat"/>
              </a:rPr>
              <a:t>«10 І БІЛЬШЕ ІДЕЙ»</a:t>
            </a:r>
            <a:endParaRPr i="1" sz="3300">
              <a:latin typeface="Montserrat"/>
              <a:ea typeface="Montserrat"/>
              <a:cs typeface="Montserrat"/>
              <a:sym typeface="Montserra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79"/>
          <p:cNvSpPr/>
          <p:nvPr/>
        </p:nvSpPr>
        <p:spPr>
          <a:xfrm>
            <a:off x="4596400" y="1069125"/>
            <a:ext cx="3168600" cy="3511800"/>
          </a:xfrm>
          <a:prstGeom prst="roundRect">
            <a:avLst>
              <a:gd fmla="val 7566" name="adj"/>
            </a:avLst>
          </a:prstGeom>
          <a:solidFill>
            <a:srgbClr val="FFC1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1" name="Google Shape;961;p79"/>
          <p:cNvSpPr/>
          <p:nvPr/>
        </p:nvSpPr>
        <p:spPr>
          <a:xfrm>
            <a:off x="1330700" y="1069125"/>
            <a:ext cx="3168600" cy="3511800"/>
          </a:xfrm>
          <a:prstGeom prst="roundRect">
            <a:avLst>
              <a:gd fmla="val 7566" name="adj"/>
            </a:avLst>
          </a:prstGeom>
          <a:solidFill>
            <a:srgbClr val="ECD4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62" name="Google Shape;962;p79"/>
          <p:cNvPicPr preferRelativeResize="0"/>
          <p:nvPr/>
        </p:nvPicPr>
        <p:blipFill rotWithShape="1">
          <a:blip r:embed="rId3">
            <a:alphaModFix/>
          </a:blip>
          <a:srcRect b="0" l="0" r="48446" t="0"/>
          <a:stretch/>
        </p:blipFill>
        <p:spPr>
          <a:xfrm>
            <a:off x="1704238" y="1613975"/>
            <a:ext cx="2044174" cy="2643400"/>
          </a:xfrm>
          <a:prstGeom prst="rect">
            <a:avLst/>
          </a:prstGeom>
          <a:noFill/>
          <a:ln>
            <a:noFill/>
          </a:ln>
        </p:spPr>
      </p:pic>
      <p:pic>
        <p:nvPicPr>
          <p:cNvPr id="963" name="Google Shape;963;p79"/>
          <p:cNvPicPr preferRelativeResize="0"/>
          <p:nvPr/>
        </p:nvPicPr>
        <p:blipFill rotWithShape="1">
          <a:blip r:embed="rId3">
            <a:alphaModFix/>
          </a:blip>
          <a:srcRect b="0" l="47064" r="1382" t="0"/>
          <a:stretch/>
        </p:blipFill>
        <p:spPr>
          <a:xfrm>
            <a:off x="4854900" y="1368275"/>
            <a:ext cx="2536573" cy="3280151"/>
          </a:xfrm>
          <a:prstGeom prst="rect">
            <a:avLst/>
          </a:prstGeom>
          <a:noFill/>
          <a:ln>
            <a:noFill/>
          </a:ln>
        </p:spPr>
      </p:pic>
      <p:sp>
        <p:nvSpPr>
          <p:cNvPr id="964" name="Google Shape;964;p79"/>
          <p:cNvSpPr txBox="1"/>
          <p:nvPr/>
        </p:nvSpPr>
        <p:spPr>
          <a:xfrm>
            <a:off x="380549" y="228525"/>
            <a:ext cx="8334600" cy="71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1600">
                <a:solidFill>
                  <a:schemeClr val="dk1"/>
                </a:solidFill>
                <a:latin typeface="Montserrat"/>
                <a:ea typeface="Montserrat"/>
                <a:cs typeface="Montserrat"/>
                <a:sym typeface="Montserrat"/>
              </a:rPr>
              <a:t>Поділіться на 2 команди та запропонуйте 10+ способів використання цих речей. Варіанти можуть бути як практичними, так і дуже креативними!</a:t>
            </a:r>
            <a:endParaRPr b="1" sz="1600">
              <a:solidFill>
                <a:srgbClr val="0000FF"/>
              </a:solidFill>
              <a:latin typeface="Montserrat"/>
              <a:ea typeface="Montserrat"/>
              <a:cs typeface="Montserrat"/>
              <a:sym typeface="Montserrat"/>
            </a:endParaRPr>
          </a:p>
        </p:txBody>
      </p:sp>
      <p:sp>
        <p:nvSpPr>
          <p:cNvPr id="965" name="Google Shape;965;p79"/>
          <p:cNvSpPr txBox="1"/>
          <p:nvPr/>
        </p:nvSpPr>
        <p:spPr>
          <a:xfrm>
            <a:off x="1330700" y="1230475"/>
            <a:ext cx="316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uk">
                <a:solidFill>
                  <a:schemeClr val="dk1"/>
                </a:solidFill>
                <a:latin typeface="Montserrat"/>
                <a:ea typeface="Montserrat"/>
                <a:cs typeface="Montserrat"/>
                <a:sym typeface="Montserrat"/>
              </a:rPr>
              <a:t> Команда 1</a:t>
            </a:r>
            <a:endParaRPr b="1">
              <a:solidFill>
                <a:schemeClr val="dk1"/>
              </a:solidFill>
              <a:latin typeface="Montserrat"/>
              <a:ea typeface="Montserrat"/>
              <a:cs typeface="Montserrat"/>
              <a:sym typeface="Montserrat"/>
            </a:endParaRPr>
          </a:p>
        </p:txBody>
      </p:sp>
      <p:sp>
        <p:nvSpPr>
          <p:cNvPr id="966" name="Google Shape;966;p79"/>
          <p:cNvSpPr txBox="1"/>
          <p:nvPr/>
        </p:nvSpPr>
        <p:spPr>
          <a:xfrm>
            <a:off x="4596400" y="1230475"/>
            <a:ext cx="316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uk">
                <a:solidFill>
                  <a:schemeClr val="dk1"/>
                </a:solidFill>
                <a:latin typeface="Montserrat"/>
                <a:ea typeface="Montserrat"/>
                <a:cs typeface="Montserrat"/>
                <a:sym typeface="Montserrat"/>
              </a:rPr>
              <a:t> Команда 2</a:t>
            </a:r>
            <a:endParaRPr b="1">
              <a:solidFill>
                <a:schemeClr val="dk1"/>
              </a:solidFill>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pic>
        <p:nvPicPr>
          <p:cNvPr id="971" name="Google Shape;971;p80" title="BubbleGame-blue.png"/>
          <p:cNvPicPr preferRelativeResize="0"/>
          <p:nvPr/>
        </p:nvPicPr>
        <p:blipFill>
          <a:blip r:embed="rId3">
            <a:alphaModFix/>
          </a:blip>
          <a:stretch>
            <a:fillRect/>
          </a:stretch>
        </p:blipFill>
        <p:spPr>
          <a:xfrm>
            <a:off x="1999375" y="1217500"/>
            <a:ext cx="5002249" cy="2161350"/>
          </a:xfrm>
          <a:prstGeom prst="rect">
            <a:avLst/>
          </a:prstGeom>
          <a:noFill/>
          <a:ln>
            <a:noFill/>
          </a:ln>
        </p:spPr>
      </p:pic>
      <p:sp>
        <p:nvSpPr>
          <p:cNvPr id="972" name="Google Shape;972;p80"/>
          <p:cNvSpPr txBox="1"/>
          <p:nvPr/>
        </p:nvSpPr>
        <p:spPr>
          <a:xfrm>
            <a:off x="2260650" y="1763125"/>
            <a:ext cx="4560600" cy="1070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100"/>
              <a:buFont typeface="Arial"/>
              <a:buNone/>
            </a:pPr>
            <a:r>
              <a:rPr b="1" lang="uk" sz="2700">
                <a:latin typeface="Montserrat"/>
                <a:ea typeface="Montserrat"/>
                <a:cs typeface="Montserrat"/>
                <a:sym typeface="Montserrat"/>
              </a:rPr>
              <a:t>ТВОРЧЕ</a:t>
            </a:r>
            <a:endParaRPr b="1" sz="2700">
              <a:latin typeface="Montserrat"/>
              <a:ea typeface="Montserrat"/>
              <a:cs typeface="Montserrat"/>
              <a:sym typeface="Montserrat"/>
            </a:endParaRPr>
          </a:p>
          <a:p>
            <a:pPr indent="0" lvl="0" marL="0" rtl="0" algn="ctr">
              <a:lnSpc>
                <a:spcPct val="100000"/>
              </a:lnSpc>
              <a:spcBef>
                <a:spcPts val="0"/>
              </a:spcBef>
              <a:spcAft>
                <a:spcPts val="0"/>
              </a:spcAft>
              <a:buClr>
                <a:srgbClr val="000000"/>
              </a:buClr>
              <a:buSzPts val="1100"/>
              <a:buFont typeface="Arial"/>
              <a:buNone/>
            </a:pPr>
            <a:r>
              <a:rPr b="1" lang="uk" sz="2700">
                <a:latin typeface="Montserrat"/>
                <a:ea typeface="Montserrat"/>
                <a:cs typeface="Montserrat"/>
                <a:sym typeface="Montserrat"/>
              </a:rPr>
              <a:t>ЗАВДАННЯ</a:t>
            </a:r>
            <a:endParaRPr i="1" sz="3300">
              <a:latin typeface="Montserrat"/>
              <a:ea typeface="Montserrat"/>
              <a:cs typeface="Montserrat"/>
              <a:sym typeface="Montserrat"/>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81"/>
          <p:cNvSpPr txBox="1"/>
          <p:nvPr/>
        </p:nvSpPr>
        <p:spPr>
          <a:xfrm>
            <a:off x="293050" y="255025"/>
            <a:ext cx="8417400" cy="7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200">
                <a:latin typeface="Montserrat"/>
                <a:ea typeface="Montserrat"/>
                <a:cs typeface="Montserrat"/>
                <a:sym typeface="Montserrat"/>
              </a:rPr>
              <a:t>ЗРОБІТЬ РЕКЛАМНИЙ ПЛАКАТ ДЛЯ ШКОЛИ, </a:t>
            </a:r>
            <a:br>
              <a:rPr b="1" lang="uk" sz="2200">
                <a:latin typeface="Montserrat"/>
                <a:ea typeface="Montserrat"/>
                <a:cs typeface="Montserrat"/>
                <a:sym typeface="Montserrat"/>
              </a:rPr>
            </a:br>
            <a:r>
              <a:rPr b="1" lang="uk" sz="2200">
                <a:latin typeface="Montserrat"/>
                <a:ea typeface="Montserrat"/>
                <a:cs typeface="Montserrat"/>
                <a:sym typeface="Montserrat"/>
              </a:rPr>
              <a:t>ЯКИЙ НАВЧАЄ СТВОРЮВАТИ МЕНШЕ ВІДХОДІВ</a:t>
            </a:r>
            <a:endParaRPr b="1" i="1" sz="2200">
              <a:latin typeface="Montserrat"/>
              <a:ea typeface="Montserrat"/>
              <a:cs typeface="Montserrat"/>
              <a:sym typeface="Montserrat"/>
            </a:endParaRPr>
          </a:p>
        </p:txBody>
      </p:sp>
      <p:sp>
        <p:nvSpPr>
          <p:cNvPr id="978" name="Google Shape;978;p81"/>
          <p:cNvSpPr/>
          <p:nvPr/>
        </p:nvSpPr>
        <p:spPr>
          <a:xfrm>
            <a:off x="1853175" y="1328325"/>
            <a:ext cx="2436300" cy="3097200"/>
          </a:xfrm>
          <a:prstGeom prst="rect">
            <a:avLst/>
          </a:prstGeom>
          <a:solidFill>
            <a:schemeClr val="lt1"/>
          </a:solidFill>
          <a:ln cap="flat" cmpd="sng" w="38100">
            <a:solidFill>
              <a:srgbClr val="54D7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9" name="Google Shape;979;p81"/>
          <p:cNvSpPr/>
          <p:nvPr/>
        </p:nvSpPr>
        <p:spPr>
          <a:xfrm rot="5400000">
            <a:off x="4902450" y="1328325"/>
            <a:ext cx="2436300" cy="3097200"/>
          </a:xfrm>
          <a:prstGeom prst="rect">
            <a:avLst/>
          </a:prstGeom>
          <a:solidFill>
            <a:schemeClr val="lt1"/>
          </a:solidFill>
          <a:ln cap="flat" cmpd="sng" w="38100">
            <a:solidFill>
              <a:srgbClr val="54D7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0" name="Google Shape;980;p81"/>
          <p:cNvSpPr txBox="1"/>
          <p:nvPr/>
        </p:nvSpPr>
        <p:spPr>
          <a:xfrm>
            <a:off x="1981175" y="1794925"/>
            <a:ext cx="2122200" cy="142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uk" sz="2200">
                <a:solidFill>
                  <a:schemeClr val="dk1"/>
                </a:solidFill>
                <a:latin typeface="Montserrat"/>
                <a:ea typeface="Montserrat"/>
                <a:cs typeface="Montserrat"/>
                <a:sym typeface="Montserrat"/>
              </a:rPr>
              <a:t>10 екозвичок,</a:t>
            </a:r>
            <a:br>
              <a:rPr b="1" lang="uk" sz="2200">
                <a:solidFill>
                  <a:schemeClr val="dk1"/>
                </a:solidFill>
                <a:latin typeface="Montserrat"/>
                <a:ea typeface="Montserrat"/>
                <a:cs typeface="Montserrat"/>
                <a:sym typeface="Montserrat"/>
              </a:rPr>
            </a:br>
            <a:r>
              <a:rPr b="1" lang="uk" sz="2200">
                <a:solidFill>
                  <a:schemeClr val="dk1"/>
                </a:solidFill>
                <a:latin typeface="Montserrat"/>
                <a:ea typeface="Montserrat"/>
                <a:cs typeface="Montserrat"/>
                <a:sym typeface="Montserrat"/>
              </a:rPr>
              <a:t>які зроблять планету</a:t>
            </a:r>
            <a:endParaRPr b="1" sz="2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uk" sz="2200">
                <a:solidFill>
                  <a:schemeClr val="dk1"/>
                </a:solidFill>
                <a:latin typeface="Montserrat"/>
                <a:ea typeface="Montserrat"/>
                <a:cs typeface="Montserrat"/>
                <a:sym typeface="Montserrat"/>
              </a:rPr>
              <a:t>чистішою</a:t>
            </a:r>
            <a:endParaRPr b="1" sz="2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uk" sz="2200">
                <a:solidFill>
                  <a:schemeClr val="dk1"/>
                </a:solidFill>
                <a:latin typeface="Montserrat"/>
                <a:ea typeface="Montserrat"/>
                <a:cs typeface="Montserrat"/>
                <a:sym typeface="Montserrat"/>
              </a:rPr>
              <a:t> </a:t>
            </a:r>
            <a:endParaRPr b="1" sz="2200">
              <a:solidFill>
                <a:schemeClr val="dk1"/>
              </a:solidFill>
              <a:latin typeface="Montserrat"/>
              <a:ea typeface="Montserrat"/>
              <a:cs typeface="Montserrat"/>
              <a:sym typeface="Montserrat"/>
            </a:endParaRPr>
          </a:p>
        </p:txBody>
      </p:sp>
      <p:sp>
        <p:nvSpPr>
          <p:cNvPr id="981" name="Google Shape;981;p81"/>
          <p:cNvSpPr txBox="1"/>
          <p:nvPr/>
        </p:nvSpPr>
        <p:spPr>
          <a:xfrm>
            <a:off x="4696150" y="2386275"/>
            <a:ext cx="2833500" cy="142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uk" sz="2000">
                <a:solidFill>
                  <a:schemeClr val="dk1"/>
                </a:solidFill>
                <a:latin typeface="Montserrat"/>
                <a:ea typeface="Montserrat"/>
                <a:cs typeface="Montserrat"/>
                <a:sym typeface="Montserrat"/>
              </a:rPr>
              <a:t>Менше сміття — здоровіша Земля</a:t>
            </a:r>
            <a:endParaRPr b="1" sz="2000">
              <a:solidFill>
                <a:schemeClr val="dk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19"/>
          <p:cNvPicPr preferRelativeResize="0"/>
          <p:nvPr/>
        </p:nvPicPr>
        <p:blipFill>
          <a:blip r:embed="rId3">
            <a:alphaModFix/>
          </a:blip>
          <a:stretch>
            <a:fillRect/>
          </a:stretch>
        </p:blipFill>
        <p:spPr>
          <a:xfrm flipH="1">
            <a:off x="1392349" y="1076950"/>
            <a:ext cx="5967251" cy="3976601"/>
          </a:xfrm>
          <a:prstGeom prst="rect">
            <a:avLst/>
          </a:prstGeom>
          <a:noFill/>
          <a:ln>
            <a:noFill/>
          </a:ln>
        </p:spPr>
      </p:pic>
      <p:sp>
        <p:nvSpPr>
          <p:cNvPr id="141" name="Google Shape;141;p19"/>
          <p:cNvSpPr txBox="1"/>
          <p:nvPr/>
        </p:nvSpPr>
        <p:spPr>
          <a:xfrm>
            <a:off x="356224" y="318350"/>
            <a:ext cx="8537700" cy="177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2200">
                <a:latin typeface="Montserrat Medium"/>
                <a:ea typeface="Montserrat Medium"/>
                <a:cs typeface="Montserrat Medium"/>
                <a:sym typeface="Montserrat Medium"/>
              </a:rPr>
              <a:t>СМІТТЯ ВИВОЗЯТЬ </a:t>
            </a:r>
            <a:r>
              <a:rPr b="1" lang="uk" sz="2200">
                <a:latin typeface="Montserrat"/>
                <a:ea typeface="Montserrat"/>
                <a:cs typeface="Montserrat"/>
                <a:sym typeface="Montserrat"/>
              </a:rPr>
              <a:t>НА ПОЛІГОНИ ТА СМІТТЄЗВАЛИЩА</a:t>
            </a:r>
            <a:r>
              <a:rPr lang="uk" sz="2200">
                <a:latin typeface="Montserrat Medium"/>
                <a:ea typeface="Montserrat Medium"/>
                <a:cs typeface="Montserrat Medium"/>
                <a:sym typeface="Montserrat Medium"/>
              </a:rPr>
              <a:t>, ДЕЯКЕ — </a:t>
            </a:r>
            <a:r>
              <a:rPr b="1" lang="uk" sz="2200">
                <a:latin typeface="Montserrat"/>
                <a:ea typeface="Montserrat"/>
                <a:cs typeface="Montserrat"/>
                <a:sym typeface="Montserrat"/>
              </a:rPr>
              <a:t>НА СТИХІЙНІ ЗВАЛИЩА.</a:t>
            </a:r>
            <a:r>
              <a:rPr lang="uk" sz="2200">
                <a:latin typeface="Montserrat Medium"/>
                <a:ea typeface="Montserrat Medium"/>
                <a:cs typeface="Montserrat Medium"/>
                <a:sym typeface="Montserrat Medium"/>
              </a:rPr>
              <a:t> А ЧАСОМ СМІТТЯ ЛЕЖИТЬ ПРЯМО </a:t>
            </a:r>
            <a:r>
              <a:rPr b="1" lang="uk" sz="2200">
                <a:latin typeface="Montserrat"/>
                <a:ea typeface="Montserrat"/>
                <a:cs typeface="Montserrat"/>
                <a:sym typeface="Montserrat"/>
              </a:rPr>
              <a:t>НА УЗБІЧЧІ.</a:t>
            </a:r>
            <a:endParaRPr b="1" sz="2200">
              <a:latin typeface="Montserrat"/>
              <a:ea typeface="Montserrat"/>
              <a:cs typeface="Montserrat"/>
              <a:sym typeface="Montserrat"/>
            </a:endParaRPr>
          </a:p>
        </p:txBody>
      </p:sp>
      <p:sp>
        <p:nvSpPr>
          <p:cNvPr id="142" name="Google Shape;142;p19"/>
          <p:cNvSpPr/>
          <p:nvPr/>
        </p:nvSpPr>
        <p:spPr>
          <a:xfrm>
            <a:off x="2974337" y="1403800"/>
            <a:ext cx="1851450" cy="15600"/>
          </a:xfrm>
          <a:custGeom>
            <a:rect b="b" l="l" r="r" t="t"/>
            <a:pathLst>
              <a:path extrusionOk="0" h="624" w="74058">
                <a:moveTo>
                  <a:pt x="0" y="0"/>
                </a:moveTo>
                <a:cubicBezTo>
                  <a:pt x="24687" y="0"/>
                  <a:pt x="49371" y="624"/>
                  <a:pt x="74058" y="624"/>
                </a:cubicBezTo>
              </a:path>
            </a:pathLst>
          </a:custGeom>
          <a:noFill/>
          <a:ln cap="flat" cmpd="sng" w="38100">
            <a:solidFill>
              <a:srgbClr val="54D794"/>
            </a:solidFill>
            <a:prstDash val="solid"/>
            <a:round/>
            <a:headEnd len="med" w="med" type="none"/>
            <a:tailEnd len="med" w="med" type="none"/>
          </a:ln>
        </p:spPr>
      </p:sp>
      <p:sp>
        <p:nvSpPr>
          <p:cNvPr id="143" name="Google Shape;143;p19"/>
          <p:cNvSpPr/>
          <p:nvPr/>
        </p:nvSpPr>
        <p:spPr>
          <a:xfrm>
            <a:off x="3343291" y="735125"/>
            <a:ext cx="5400680" cy="15600"/>
          </a:xfrm>
          <a:custGeom>
            <a:rect b="b" l="l" r="r" t="t"/>
            <a:pathLst>
              <a:path extrusionOk="0" h="624" w="74058">
                <a:moveTo>
                  <a:pt x="0" y="0"/>
                </a:moveTo>
                <a:cubicBezTo>
                  <a:pt x="24687" y="0"/>
                  <a:pt x="49371" y="624"/>
                  <a:pt x="74058" y="624"/>
                </a:cubicBezTo>
              </a:path>
            </a:pathLst>
          </a:custGeom>
          <a:noFill/>
          <a:ln cap="flat" cmpd="sng" w="38100">
            <a:solidFill>
              <a:srgbClr val="54D794"/>
            </a:solidFill>
            <a:prstDash val="solid"/>
            <a:round/>
            <a:headEnd len="med" w="med" type="none"/>
            <a:tailEnd len="med" w="med" type="none"/>
          </a:ln>
        </p:spPr>
      </p:sp>
      <p:sp>
        <p:nvSpPr>
          <p:cNvPr id="144" name="Google Shape;144;p19"/>
          <p:cNvSpPr/>
          <p:nvPr/>
        </p:nvSpPr>
        <p:spPr>
          <a:xfrm>
            <a:off x="1882952" y="1090454"/>
            <a:ext cx="3673277" cy="26826"/>
          </a:xfrm>
          <a:custGeom>
            <a:rect b="b" l="l" r="r" t="t"/>
            <a:pathLst>
              <a:path extrusionOk="0" h="624" w="74058">
                <a:moveTo>
                  <a:pt x="0" y="0"/>
                </a:moveTo>
                <a:cubicBezTo>
                  <a:pt x="24687" y="0"/>
                  <a:pt x="49371" y="624"/>
                  <a:pt x="74058" y="624"/>
                </a:cubicBezTo>
              </a:path>
            </a:pathLst>
          </a:custGeom>
          <a:noFill/>
          <a:ln cap="flat" cmpd="sng" w="38100">
            <a:solidFill>
              <a:srgbClr val="54D794"/>
            </a:solidFill>
            <a:prstDash val="solid"/>
            <a:round/>
            <a:headEnd len="med" w="med" type="none"/>
            <a:tailEnd len="med" w="med" type="none"/>
          </a:ln>
        </p:spPr>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grpSp>
        <p:nvGrpSpPr>
          <p:cNvPr id="986" name="Google Shape;986;p82"/>
          <p:cNvGrpSpPr/>
          <p:nvPr/>
        </p:nvGrpSpPr>
        <p:grpSpPr>
          <a:xfrm rot="-172998">
            <a:off x="2629100" y="415013"/>
            <a:ext cx="3885800" cy="1678943"/>
            <a:chOff x="2774633" y="318350"/>
            <a:chExt cx="3885932" cy="1679000"/>
          </a:xfrm>
        </p:grpSpPr>
        <p:pic>
          <p:nvPicPr>
            <p:cNvPr id="987" name="Google Shape;987;p82" title="reflekcia-yellow.png"/>
            <p:cNvPicPr preferRelativeResize="0"/>
            <p:nvPr/>
          </p:nvPicPr>
          <p:blipFill>
            <a:blip r:embed="rId3">
              <a:alphaModFix/>
            </a:blip>
            <a:stretch>
              <a:fillRect/>
            </a:stretch>
          </p:blipFill>
          <p:spPr>
            <a:xfrm>
              <a:off x="2774633" y="318350"/>
              <a:ext cx="3885932" cy="1679000"/>
            </a:xfrm>
            <a:prstGeom prst="rect">
              <a:avLst/>
            </a:prstGeom>
            <a:noFill/>
            <a:ln>
              <a:noFill/>
            </a:ln>
          </p:spPr>
        </p:pic>
        <p:sp>
          <p:nvSpPr>
            <p:cNvPr id="988" name="Google Shape;988;p82"/>
            <p:cNvSpPr txBox="1"/>
            <p:nvPr/>
          </p:nvSpPr>
          <p:spPr>
            <a:xfrm>
              <a:off x="3306425" y="903900"/>
              <a:ext cx="3000000" cy="50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2100">
                  <a:solidFill>
                    <a:schemeClr val="lt1"/>
                  </a:solidFill>
                  <a:latin typeface="Montserrat"/>
                  <a:ea typeface="Montserrat"/>
                  <a:cs typeface="Montserrat"/>
                  <a:sym typeface="Montserrat"/>
                </a:rPr>
                <a:t>Тепер я знаю, що…</a:t>
              </a:r>
              <a:endParaRPr b="1" sz="2100">
                <a:solidFill>
                  <a:schemeClr val="lt1"/>
                </a:solidFill>
              </a:endParaRPr>
            </a:p>
          </p:txBody>
        </p:sp>
      </p:grpSp>
      <p:grpSp>
        <p:nvGrpSpPr>
          <p:cNvPr id="989" name="Google Shape;989;p82"/>
          <p:cNvGrpSpPr/>
          <p:nvPr/>
        </p:nvGrpSpPr>
        <p:grpSpPr>
          <a:xfrm rot="-189512">
            <a:off x="310954" y="2393389"/>
            <a:ext cx="4054577" cy="1751876"/>
            <a:chOff x="356225" y="2714954"/>
            <a:chExt cx="4054499" cy="1751843"/>
          </a:xfrm>
        </p:grpSpPr>
        <p:pic>
          <p:nvPicPr>
            <p:cNvPr id="990" name="Google Shape;990;p82" title="reflekcia-red.png"/>
            <p:cNvPicPr preferRelativeResize="0"/>
            <p:nvPr/>
          </p:nvPicPr>
          <p:blipFill>
            <a:blip r:embed="rId4">
              <a:alphaModFix/>
            </a:blip>
            <a:stretch>
              <a:fillRect/>
            </a:stretch>
          </p:blipFill>
          <p:spPr>
            <a:xfrm>
              <a:off x="356225" y="2714954"/>
              <a:ext cx="4054499" cy="1751843"/>
            </a:xfrm>
            <a:prstGeom prst="rect">
              <a:avLst/>
            </a:prstGeom>
            <a:noFill/>
            <a:ln>
              <a:noFill/>
            </a:ln>
          </p:spPr>
        </p:pic>
        <p:sp>
          <p:nvSpPr>
            <p:cNvPr id="991" name="Google Shape;991;p82"/>
            <p:cNvSpPr txBox="1"/>
            <p:nvPr/>
          </p:nvSpPr>
          <p:spPr>
            <a:xfrm>
              <a:off x="1024675" y="3096300"/>
              <a:ext cx="3000000" cy="87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2100">
                  <a:solidFill>
                    <a:schemeClr val="lt1"/>
                  </a:solidFill>
                  <a:latin typeface="Montserrat"/>
                  <a:ea typeface="Montserrat"/>
                  <a:cs typeface="Montserrat"/>
                  <a:sym typeface="Montserrat"/>
                </a:rPr>
                <a:t>Мені було цікаво дізнатися…</a:t>
              </a:r>
              <a:endParaRPr b="1" sz="2100">
                <a:solidFill>
                  <a:schemeClr val="lt1"/>
                </a:solidFill>
              </a:endParaRPr>
            </a:p>
          </p:txBody>
        </p:sp>
      </p:grpSp>
      <p:grpSp>
        <p:nvGrpSpPr>
          <p:cNvPr id="992" name="Google Shape;992;p82"/>
          <p:cNvGrpSpPr/>
          <p:nvPr/>
        </p:nvGrpSpPr>
        <p:grpSpPr>
          <a:xfrm>
            <a:off x="4741719" y="2387193"/>
            <a:ext cx="4402912" cy="2407363"/>
            <a:chOff x="4741719" y="2387193"/>
            <a:chExt cx="4402912" cy="2407363"/>
          </a:xfrm>
        </p:grpSpPr>
        <p:pic>
          <p:nvPicPr>
            <p:cNvPr id="993" name="Google Shape;993;p82" title="reflekcia-blue.png"/>
            <p:cNvPicPr preferRelativeResize="0"/>
            <p:nvPr/>
          </p:nvPicPr>
          <p:blipFill>
            <a:blip r:embed="rId5">
              <a:alphaModFix/>
            </a:blip>
            <a:stretch>
              <a:fillRect/>
            </a:stretch>
          </p:blipFill>
          <p:spPr>
            <a:xfrm rot="512414">
              <a:off x="4852675" y="2687625"/>
              <a:ext cx="4181000" cy="1806499"/>
            </a:xfrm>
            <a:prstGeom prst="rect">
              <a:avLst/>
            </a:prstGeom>
            <a:noFill/>
            <a:ln>
              <a:noFill/>
            </a:ln>
          </p:spPr>
        </p:pic>
        <p:sp>
          <p:nvSpPr>
            <p:cNvPr id="994" name="Google Shape;994;p82"/>
            <p:cNvSpPr txBox="1"/>
            <p:nvPr/>
          </p:nvSpPr>
          <p:spPr>
            <a:xfrm rot="512407">
              <a:off x="5569572" y="3114662"/>
              <a:ext cx="2999963" cy="879733"/>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uk" sz="2100">
                  <a:solidFill>
                    <a:schemeClr val="lt1"/>
                  </a:solidFill>
                  <a:latin typeface="Montserrat"/>
                  <a:ea typeface="Montserrat"/>
                  <a:cs typeface="Montserrat"/>
                  <a:sym typeface="Montserrat"/>
                </a:rPr>
                <a:t>Після заняття</a:t>
              </a:r>
              <a:br>
                <a:rPr b="1" lang="uk" sz="2100">
                  <a:solidFill>
                    <a:schemeClr val="lt1"/>
                  </a:solidFill>
                  <a:latin typeface="Montserrat"/>
                  <a:ea typeface="Montserrat"/>
                  <a:cs typeface="Montserrat"/>
                  <a:sym typeface="Montserrat"/>
                </a:rPr>
              </a:br>
              <a:r>
                <a:rPr b="1" lang="uk" sz="2100">
                  <a:solidFill>
                    <a:schemeClr val="lt1"/>
                  </a:solidFill>
                  <a:latin typeface="Montserrat"/>
                  <a:ea typeface="Montserrat"/>
                  <a:cs typeface="Montserrat"/>
                  <a:sym typeface="Montserrat"/>
                </a:rPr>
                <a:t>я буду…</a:t>
              </a:r>
              <a:endParaRPr b="1" sz="2100">
                <a:solidFill>
                  <a:schemeClr val="lt1"/>
                </a:solidFill>
              </a:endParaRPr>
            </a:p>
          </p:txBody>
        </p:sp>
      </p:grpSp>
      <p:pic>
        <p:nvPicPr>
          <p:cNvPr id="995" name="Google Shape;995;p82"/>
          <p:cNvPicPr preferRelativeResize="0"/>
          <p:nvPr/>
        </p:nvPicPr>
        <p:blipFill>
          <a:blip r:embed="rId6">
            <a:alphaModFix/>
          </a:blip>
          <a:stretch>
            <a:fillRect/>
          </a:stretch>
        </p:blipFill>
        <p:spPr>
          <a:xfrm>
            <a:off x="5973697" y="479279"/>
            <a:ext cx="775225" cy="729725"/>
          </a:xfrm>
          <a:prstGeom prst="rect">
            <a:avLst/>
          </a:prstGeom>
          <a:noFill/>
          <a:ln>
            <a:noFill/>
          </a:ln>
        </p:spPr>
      </p:pic>
      <p:pic>
        <p:nvPicPr>
          <p:cNvPr id="996" name="Google Shape;996;p82"/>
          <p:cNvPicPr preferRelativeResize="0"/>
          <p:nvPr/>
        </p:nvPicPr>
        <p:blipFill>
          <a:blip r:embed="rId7">
            <a:alphaModFix/>
          </a:blip>
          <a:stretch>
            <a:fillRect/>
          </a:stretch>
        </p:blipFill>
        <p:spPr>
          <a:xfrm>
            <a:off x="8134100" y="3694725"/>
            <a:ext cx="837000" cy="1128700"/>
          </a:xfrm>
          <a:prstGeom prst="rect">
            <a:avLst/>
          </a:prstGeom>
          <a:noFill/>
          <a:ln>
            <a:noFill/>
          </a:ln>
        </p:spPr>
      </p:pic>
      <p:pic>
        <p:nvPicPr>
          <p:cNvPr id="997" name="Google Shape;997;p82"/>
          <p:cNvPicPr preferRelativeResize="0"/>
          <p:nvPr/>
        </p:nvPicPr>
        <p:blipFill>
          <a:blip r:embed="rId8">
            <a:alphaModFix/>
          </a:blip>
          <a:stretch>
            <a:fillRect/>
          </a:stretch>
        </p:blipFill>
        <p:spPr>
          <a:xfrm>
            <a:off x="1098691" y="1300688"/>
            <a:ext cx="1348118" cy="858600"/>
          </a:xfrm>
          <a:prstGeom prst="rect">
            <a:avLst/>
          </a:prstGeom>
          <a:noFill/>
          <a:ln>
            <a:noFill/>
          </a:ln>
        </p:spPr>
      </p:pic>
      <p:pic>
        <p:nvPicPr>
          <p:cNvPr id="998" name="Google Shape;998;p82"/>
          <p:cNvPicPr preferRelativeResize="0"/>
          <p:nvPr/>
        </p:nvPicPr>
        <p:blipFill>
          <a:blip r:embed="rId8">
            <a:alphaModFix/>
          </a:blip>
          <a:stretch>
            <a:fillRect/>
          </a:stretch>
        </p:blipFill>
        <p:spPr>
          <a:xfrm rot="-899087">
            <a:off x="7147366" y="1464512"/>
            <a:ext cx="1348119" cy="858600"/>
          </a:xfrm>
          <a:prstGeom prst="rect">
            <a:avLst/>
          </a:prstGeom>
          <a:noFill/>
          <a:ln>
            <a:noFill/>
          </a:ln>
        </p:spPr>
      </p:pic>
      <p:pic>
        <p:nvPicPr>
          <p:cNvPr id="999" name="Google Shape;999;p82"/>
          <p:cNvPicPr preferRelativeResize="0"/>
          <p:nvPr/>
        </p:nvPicPr>
        <p:blipFill>
          <a:blip r:embed="rId8">
            <a:alphaModFix/>
          </a:blip>
          <a:stretch>
            <a:fillRect/>
          </a:stretch>
        </p:blipFill>
        <p:spPr>
          <a:xfrm rot="-899070">
            <a:off x="3712920" y="3900405"/>
            <a:ext cx="1203710" cy="766616"/>
          </a:xfrm>
          <a:prstGeom prst="rect">
            <a:avLst/>
          </a:prstGeom>
          <a:noFill/>
          <a:ln>
            <a:noFill/>
          </a:ln>
        </p:spPr>
      </p:pic>
      <p:pic>
        <p:nvPicPr>
          <p:cNvPr id="1000" name="Google Shape;1000;p82"/>
          <p:cNvPicPr preferRelativeResize="0"/>
          <p:nvPr/>
        </p:nvPicPr>
        <p:blipFill>
          <a:blip r:embed="rId9">
            <a:alphaModFix/>
          </a:blip>
          <a:stretch>
            <a:fillRect/>
          </a:stretch>
        </p:blipFill>
        <p:spPr>
          <a:xfrm>
            <a:off x="422190" y="3668447"/>
            <a:ext cx="775224" cy="80175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83"/>
          <p:cNvSpPr/>
          <p:nvPr/>
        </p:nvSpPr>
        <p:spPr>
          <a:xfrm>
            <a:off x="488225" y="1383075"/>
            <a:ext cx="2464200" cy="3443400"/>
          </a:xfrm>
          <a:prstGeom prst="roundRect">
            <a:avLst>
              <a:gd fmla="val 9254" name="adj"/>
            </a:avLst>
          </a:prstGeom>
          <a:solidFill>
            <a:srgbClr val="54D7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6" name="Google Shape;1006;p83"/>
          <p:cNvSpPr/>
          <p:nvPr/>
        </p:nvSpPr>
        <p:spPr>
          <a:xfrm>
            <a:off x="3281035" y="1383075"/>
            <a:ext cx="2464200" cy="3443400"/>
          </a:xfrm>
          <a:prstGeom prst="roundRect">
            <a:avLst>
              <a:gd fmla="val 9254" name="adj"/>
            </a:avLst>
          </a:prstGeom>
          <a:solidFill>
            <a:srgbClr val="FFA2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7" name="Google Shape;1007;p83"/>
          <p:cNvSpPr/>
          <p:nvPr/>
        </p:nvSpPr>
        <p:spPr>
          <a:xfrm>
            <a:off x="6146312" y="1383075"/>
            <a:ext cx="2464200" cy="3443400"/>
          </a:xfrm>
          <a:prstGeom prst="roundRect">
            <a:avLst>
              <a:gd fmla="val 9254" name="adj"/>
            </a:avLst>
          </a:prstGeom>
          <a:solidFill>
            <a:srgbClr val="F8506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8" name="Google Shape;1008;p83"/>
          <p:cNvSpPr txBox="1"/>
          <p:nvPr/>
        </p:nvSpPr>
        <p:spPr>
          <a:xfrm>
            <a:off x="356225" y="318350"/>
            <a:ext cx="6600600" cy="85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200">
                <a:solidFill>
                  <a:schemeClr val="dk1"/>
                </a:solidFill>
                <a:latin typeface="Montserrat"/>
                <a:ea typeface="Montserrat"/>
                <a:cs typeface="Montserrat"/>
                <a:sym typeface="Montserrat"/>
              </a:rPr>
              <a:t>ОБЕРИ СОБІ ОДНЕ ДОМАШНЄ ЗАВДАННЯ</a:t>
            </a:r>
            <a:endParaRPr b="1" sz="2200">
              <a:latin typeface="Montserrat"/>
              <a:ea typeface="Montserrat"/>
              <a:cs typeface="Montserrat"/>
              <a:sym typeface="Montserrat"/>
            </a:endParaRPr>
          </a:p>
        </p:txBody>
      </p:sp>
      <p:sp>
        <p:nvSpPr>
          <p:cNvPr id="1009" name="Google Shape;1009;p83"/>
          <p:cNvSpPr txBox="1"/>
          <p:nvPr/>
        </p:nvSpPr>
        <p:spPr>
          <a:xfrm>
            <a:off x="582190" y="2222708"/>
            <a:ext cx="2321700" cy="877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500">
                <a:solidFill>
                  <a:schemeClr val="dk1"/>
                </a:solidFill>
                <a:latin typeface="Montserrat"/>
                <a:ea typeface="Montserrat"/>
                <a:cs typeface="Montserrat"/>
                <a:sym typeface="Montserrat"/>
              </a:rPr>
              <a:t>Створи комікс </a:t>
            </a:r>
            <a:br>
              <a:rPr b="1" lang="uk" sz="1500">
                <a:solidFill>
                  <a:schemeClr val="dk1"/>
                </a:solidFill>
                <a:latin typeface="Montserrat"/>
                <a:ea typeface="Montserrat"/>
                <a:cs typeface="Montserrat"/>
                <a:sym typeface="Montserrat"/>
              </a:rPr>
            </a:br>
            <a:r>
              <a:rPr lang="uk" sz="1500">
                <a:solidFill>
                  <a:schemeClr val="dk1"/>
                </a:solidFill>
                <a:latin typeface="Montserrat"/>
                <a:ea typeface="Montserrat"/>
                <a:cs typeface="Montserrat"/>
                <a:sym typeface="Montserrat"/>
              </a:rPr>
              <a:t>на тему «Мій день без сміття».</a:t>
            </a:r>
            <a:endParaRPr sz="1300">
              <a:solidFill>
                <a:schemeClr val="dk1"/>
              </a:solidFill>
              <a:latin typeface="Montserrat"/>
              <a:ea typeface="Montserrat"/>
              <a:cs typeface="Montserrat"/>
              <a:sym typeface="Montserrat"/>
            </a:endParaRPr>
          </a:p>
        </p:txBody>
      </p:sp>
      <p:sp>
        <p:nvSpPr>
          <p:cNvPr id="1010" name="Google Shape;1010;p83"/>
          <p:cNvSpPr txBox="1"/>
          <p:nvPr/>
        </p:nvSpPr>
        <p:spPr>
          <a:xfrm>
            <a:off x="3382446" y="2183991"/>
            <a:ext cx="2321700" cy="1569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500">
                <a:solidFill>
                  <a:schemeClr val="dk1"/>
                </a:solidFill>
                <a:latin typeface="Montserrat"/>
                <a:ea typeface="Montserrat"/>
                <a:cs typeface="Montserrat"/>
                <a:sym typeface="Montserrat"/>
              </a:rPr>
              <a:t>Проведи аудит </a:t>
            </a:r>
            <a:r>
              <a:rPr lang="uk" sz="1500">
                <a:solidFill>
                  <a:schemeClr val="dk1"/>
                </a:solidFill>
                <a:latin typeface="Montserrat"/>
                <a:ea typeface="Montserrat"/>
                <a:cs typeface="Montserrat"/>
                <a:sym typeface="Montserrat"/>
              </a:rPr>
              <a:t>шкільних відходів </a:t>
            </a:r>
            <a:br>
              <a:rPr lang="uk" sz="1500">
                <a:solidFill>
                  <a:schemeClr val="dk1"/>
                </a:solidFill>
                <a:latin typeface="Montserrat"/>
                <a:ea typeface="Montserrat"/>
                <a:cs typeface="Montserrat"/>
                <a:sym typeface="Montserrat"/>
              </a:rPr>
            </a:br>
            <a:r>
              <a:rPr lang="uk" sz="1500">
                <a:solidFill>
                  <a:schemeClr val="dk1"/>
                </a:solidFill>
                <a:latin typeface="Montserrat"/>
                <a:ea typeface="Montserrat"/>
                <a:cs typeface="Montserrat"/>
                <a:sym typeface="Montserrat"/>
              </a:rPr>
              <a:t>і запропонуй ідеї, </a:t>
            </a:r>
            <a:br>
              <a:rPr lang="uk" sz="1500">
                <a:solidFill>
                  <a:schemeClr val="dk1"/>
                </a:solidFill>
                <a:latin typeface="Montserrat"/>
                <a:ea typeface="Montserrat"/>
                <a:cs typeface="Montserrat"/>
                <a:sym typeface="Montserrat"/>
              </a:rPr>
            </a:br>
            <a:r>
              <a:rPr lang="uk" sz="1500">
                <a:solidFill>
                  <a:schemeClr val="dk1"/>
                </a:solidFill>
                <a:latin typeface="Montserrat"/>
                <a:ea typeface="Montserrat"/>
                <a:cs typeface="Montserrat"/>
                <a:sym typeface="Montserrat"/>
              </a:rPr>
              <a:t>які допоможуть зменшити їхню кількість.</a:t>
            </a:r>
            <a:endParaRPr sz="1500">
              <a:solidFill>
                <a:schemeClr val="dk1"/>
              </a:solidFill>
              <a:latin typeface="Montserrat"/>
              <a:ea typeface="Montserrat"/>
              <a:cs typeface="Montserrat"/>
              <a:sym typeface="Montserrat"/>
            </a:endParaRPr>
          </a:p>
        </p:txBody>
      </p:sp>
      <p:sp>
        <p:nvSpPr>
          <p:cNvPr id="1011" name="Google Shape;1011;p83"/>
          <p:cNvSpPr txBox="1"/>
          <p:nvPr/>
        </p:nvSpPr>
        <p:spPr>
          <a:xfrm>
            <a:off x="6182700" y="2184000"/>
            <a:ext cx="2427900" cy="2262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uk" sz="1500">
                <a:solidFill>
                  <a:schemeClr val="dk1"/>
                </a:solidFill>
                <a:latin typeface="Montserrat"/>
                <a:ea typeface="Montserrat"/>
                <a:cs typeface="Montserrat"/>
                <a:sym typeface="Montserrat"/>
              </a:rPr>
              <a:t>Влаштуй домашній екочелендж:</a:t>
            </a:r>
            <a:r>
              <a:rPr lang="uk" sz="1500">
                <a:solidFill>
                  <a:schemeClr val="dk1"/>
                </a:solidFill>
                <a:latin typeface="Montserrat"/>
                <a:ea typeface="Montserrat"/>
                <a:cs typeface="Montserrat"/>
                <a:sym typeface="Montserrat"/>
              </a:rPr>
              <a:t> оберіть з родиною день, </a:t>
            </a:r>
            <a:br>
              <a:rPr lang="uk" sz="1500">
                <a:solidFill>
                  <a:schemeClr val="dk1"/>
                </a:solidFill>
                <a:latin typeface="Montserrat"/>
                <a:ea typeface="Montserrat"/>
                <a:cs typeface="Montserrat"/>
                <a:sym typeface="Montserrat"/>
              </a:rPr>
            </a:br>
            <a:r>
              <a:rPr lang="uk" sz="1500">
                <a:solidFill>
                  <a:schemeClr val="dk1"/>
                </a:solidFill>
                <a:latin typeface="Montserrat"/>
                <a:ea typeface="Montserrat"/>
                <a:cs typeface="Montserrat"/>
                <a:sym typeface="Montserrat"/>
              </a:rPr>
              <a:t>коли всі намагаються створювати якомога менше сміття. Занотуй, що вдалося зробити та що було складно.</a:t>
            </a:r>
            <a:endParaRPr sz="1500">
              <a:solidFill>
                <a:schemeClr val="dk1"/>
              </a:solidFill>
              <a:latin typeface="Montserrat"/>
              <a:ea typeface="Montserrat"/>
              <a:cs typeface="Montserrat"/>
              <a:sym typeface="Montserrat"/>
            </a:endParaRPr>
          </a:p>
        </p:txBody>
      </p:sp>
      <p:sp>
        <p:nvSpPr>
          <p:cNvPr id="1012" name="Google Shape;1012;p83"/>
          <p:cNvSpPr txBox="1"/>
          <p:nvPr/>
        </p:nvSpPr>
        <p:spPr>
          <a:xfrm>
            <a:off x="624875" y="1504575"/>
            <a:ext cx="849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uk" sz="3200">
                <a:solidFill>
                  <a:schemeClr val="lt1"/>
                </a:solidFill>
                <a:latin typeface="Montserrat Medium"/>
                <a:ea typeface="Montserrat Medium"/>
                <a:cs typeface="Montserrat Medium"/>
                <a:sym typeface="Montserrat Medium"/>
              </a:rPr>
              <a:t>01</a:t>
            </a:r>
            <a:endParaRPr sz="3200">
              <a:solidFill>
                <a:schemeClr val="lt1"/>
              </a:solidFill>
              <a:latin typeface="Montserrat Medium"/>
              <a:ea typeface="Montserrat Medium"/>
              <a:cs typeface="Montserrat Medium"/>
              <a:sym typeface="Montserrat Medium"/>
            </a:endParaRPr>
          </a:p>
        </p:txBody>
      </p:sp>
      <p:sp>
        <p:nvSpPr>
          <p:cNvPr id="1013" name="Google Shape;1013;p83"/>
          <p:cNvSpPr txBox="1"/>
          <p:nvPr/>
        </p:nvSpPr>
        <p:spPr>
          <a:xfrm>
            <a:off x="3403498" y="1504575"/>
            <a:ext cx="849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uk" sz="3200">
                <a:solidFill>
                  <a:schemeClr val="lt1"/>
                </a:solidFill>
                <a:latin typeface="Montserrat Medium"/>
                <a:ea typeface="Montserrat Medium"/>
                <a:cs typeface="Montserrat Medium"/>
                <a:sym typeface="Montserrat Medium"/>
              </a:rPr>
              <a:t>02</a:t>
            </a:r>
            <a:endParaRPr sz="3200">
              <a:solidFill>
                <a:schemeClr val="lt1"/>
              </a:solidFill>
              <a:latin typeface="Montserrat Medium"/>
              <a:ea typeface="Montserrat Medium"/>
              <a:cs typeface="Montserrat Medium"/>
              <a:sym typeface="Montserrat Medium"/>
            </a:endParaRPr>
          </a:p>
        </p:txBody>
      </p:sp>
      <p:sp>
        <p:nvSpPr>
          <p:cNvPr id="1014" name="Google Shape;1014;p83"/>
          <p:cNvSpPr txBox="1"/>
          <p:nvPr/>
        </p:nvSpPr>
        <p:spPr>
          <a:xfrm>
            <a:off x="6224605" y="1504575"/>
            <a:ext cx="849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uk" sz="3200">
                <a:solidFill>
                  <a:schemeClr val="lt1"/>
                </a:solidFill>
                <a:latin typeface="Montserrat Medium"/>
                <a:ea typeface="Montserrat Medium"/>
                <a:cs typeface="Montserrat Medium"/>
                <a:sym typeface="Montserrat Medium"/>
              </a:rPr>
              <a:t>03</a:t>
            </a:r>
            <a:endParaRPr sz="3200">
              <a:solidFill>
                <a:schemeClr val="lt1"/>
              </a:solidFill>
              <a:latin typeface="Montserrat Medium"/>
              <a:ea typeface="Montserrat Medium"/>
              <a:cs typeface="Montserrat Medium"/>
              <a:sym typeface="Montserrat Medium"/>
            </a:endParaRPr>
          </a:p>
        </p:txBody>
      </p:sp>
      <p:sp>
        <p:nvSpPr>
          <p:cNvPr id="1015" name="Google Shape;1015;p83"/>
          <p:cNvSpPr/>
          <p:nvPr/>
        </p:nvSpPr>
        <p:spPr>
          <a:xfrm flipH="1" rot="10800000">
            <a:off x="2347401" y="764144"/>
            <a:ext cx="985687" cy="9749"/>
          </a:xfrm>
          <a:custGeom>
            <a:rect b="b" l="l" r="r" t="t"/>
            <a:pathLst>
              <a:path extrusionOk="0" h="529" w="142081">
                <a:moveTo>
                  <a:pt x="0" y="0"/>
                </a:moveTo>
                <a:cubicBezTo>
                  <a:pt x="47361" y="0"/>
                  <a:pt x="94720" y="529"/>
                  <a:pt x="142081" y="529"/>
                </a:cubicBezTo>
              </a:path>
            </a:pathLst>
          </a:custGeom>
          <a:noFill/>
          <a:ln cap="flat" cmpd="sng" w="38100">
            <a:solidFill>
              <a:srgbClr val="FBBD04"/>
            </a:solidFill>
            <a:prstDash val="solid"/>
            <a:round/>
            <a:headEnd len="med" w="med" type="none"/>
            <a:tailEnd len="med" w="med" type="none"/>
          </a:ln>
        </p:spPr>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84"/>
          <p:cNvSpPr txBox="1"/>
          <p:nvPr/>
        </p:nvSpPr>
        <p:spPr>
          <a:xfrm>
            <a:off x="485400" y="433725"/>
            <a:ext cx="7934700" cy="95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200">
                <a:solidFill>
                  <a:schemeClr val="dk1"/>
                </a:solidFill>
                <a:latin typeface="Montserrat"/>
                <a:ea typeface="Montserrat"/>
                <a:cs typeface="Montserrat"/>
                <a:sym typeface="Montserrat"/>
              </a:rPr>
              <a:t>ЩО РОБИТИ, ЩОБ СТВОРЮВАТИ МЕНШЕ СМІТТЯ? </a:t>
            </a:r>
            <a:endParaRPr b="1" sz="22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uk" sz="2200">
                <a:solidFill>
                  <a:schemeClr val="dk1"/>
                </a:solidFill>
                <a:latin typeface="Montserrat"/>
                <a:ea typeface="Montserrat"/>
                <a:cs typeface="Montserrat"/>
                <a:sym typeface="Montserrat"/>
              </a:rPr>
              <a:t>Обери правильні варіанти.</a:t>
            </a:r>
            <a:endParaRPr i="1" sz="2200">
              <a:latin typeface="Montserrat"/>
              <a:ea typeface="Montserrat"/>
              <a:cs typeface="Montserrat"/>
              <a:sym typeface="Montserrat"/>
            </a:endParaRPr>
          </a:p>
        </p:txBody>
      </p:sp>
      <p:sp>
        <p:nvSpPr>
          <p:cNvPr id="1021" name="Google Shape;1021;p84"/>
          <p:cNvSpPr txBox="1"/>
          <p:nvPr/>
        </p:nvSpPr>
        <p:spPr>
          <a:xfrm>
            <a:off x="751725" y="1468650"/>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F85069"/>
                </a:solidFill>
                <a:latin typeface="Montserrat"/>
                <a:ea typeface="Montserrat"/>
                <a:cs typeface="Montserrat"/>
                <a:sym typeface="Montserrat"/>
              </a:rPr>
              <a:t>А</a:t>
            </a:r>
            <a:endParaRPr b="1" sz="2900">
              <a:solidFill>
                <a:srgbClr val="F85069"/>
              </a:solidFill>
            </a:endParaRPr>
          </a:p>
        </p:txBody>
      </p:sp>
      <p:sp>
        <p:nvSpPr>
          <p:cNvPr id="1022" name="Google Shape;1022;p84"/>
          <p:cNvSpPr txBox="1"/>
          <p:nvPr/>
        </p:nvSpPr>
        <p:spPr>
          <a:xfrm>
            <a:off x="321225" y="2055725"/>
            <a:ext cx="25503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uk">
                <a:solidFill>
                  <a:schemeClr val="dk1"/>
                </a:solidFill>
                <a:latin typeface="Montserrat SemiBold"/>
                <a:ea typeface="Montserrat SemiBold"/>
                <a:cs typeface="Montserrat SemiBold"/>
                <a:sym typeface="Montserrat SemiBold"/>
              </a:rPr>
              <a:t>Відмовлятися від одноразових, зайвих і непотрібних речей.</a:t>
            </a:r>
            <a:endParaRPr>
              <a:solidFill>
                <a:schemeClr val="dk1"/>
              </a:solidFill>
              <a:latin typeface="Montserrat SemiBold"/>
              <a:ea typeface="Montserrat SemiBold"/>
              <a:cs typeface="Montserrat SemiBold"/>
              <a:sym typeface="Montserrat SemiBold"/>
            </a:endParaRPr>
          </a:p>
        </p:txBody>
      </p:sp>
      <p:sp>
        <p:nvSpPr>
          <p:cNvPr id="1023" name="Google Shape;1023;p84"/>
          <p:cNvSpPr txBox="1"/>
          <p:nvPr/>
        </p:nvSpPr>
        <p:spPr>
          <a:xfrm>
            <a:off x="3564100" y="1392575"/>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00AFEF"/>
                </a:solidFill>
                <a:latin typeface="Montserrat"/>
                <a:ea typeface="Montserrat"/>
                <a:cs typeface="Montserrat"/>
                <a:sym typeface="Montserrat"/>
              </a:rPr>
              <a:t>Б</a:t>
            </a:r>
            <a:endParaRPr b="1" sz="2900">
              <a:solidFill>
                <a:srgbClr val="00AFEF"/>
              </a:solidFill>
            </a:endParaRPr>
          </a:p>
        </p:txBody>
      </p:sp>
      <p:sp>
        <p:nvSpPr>
          <p:cNvPr id="1024" name="Google Shape;1024;p84"/>
          <p:cNvSpPr txBox="1"/>
          <p:nvPr/>
        </p:nvSpPr>
        <p:spPr>
          <a:xfrm>
            <a:off x="3133600" y="2055725"/>
            <a:ext cx="25503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a:solidFill>
                  <a:schemeClr val="dk1"/>
                </a:solidFill>
                <a:latin typeface="Montserrat SemiBold"/>
                <a:ea typeface="Montserrat SemiBold"/>
                <a:cs typeface="Montserrat SemiBold"/>
                <a:sym typeface="Montserrat SemiBold"/>
              </a:rPr>
              <a:t>Купувати продукти з меншою кількістю паковання.</a:t>
            </a:r>
            <a:endParaRPr>
              <a:latin typeface="Montserrat SemiBold"/>
              <a:ea typeface="Montserrat SemiBold"/>
              <a:cs typeface="Montserrat SemiBold"/>
              <a:sym typeface="Montserrat SemiBold"/>
            </a:endParaRPr>
          </a:p>
        </p:txBody>
      </p:sp>
      <p:sp>
        <p:nvSpPr>
          <p:cNvPr id="1025" name="Google Shape;1025;p84"/>
          <p:cNvSpPr txBox="1"/>
          <p:nvPr/>
        </p:nvSpPr>
        <p:spPr>
          <a:xfrm>
            <a:off x="6300300" y="1343275"/>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F85069"/>
                </a:solidFill>
                <a:latin typeface="Montserrat"/>
                <a:ea typeface="Montserrat"/>
                <a:cs typeface="Montserrat"/>
                <a:sym typeface="Montserrat"/>
              </a:rPr>
              <a:t>В</a:t>
            </a:r>
            <a:endParaRPr b="1" sz="2900">
              <a:solidFill>
                <a:srgbClr val="F85069"/>
              </a:solidFill>
            </a:endParaRPr>
          </a:p>
        </p:txBody>
      </p:sp>
      <p:sp>
        <p:nvSpPr>
          <p:cNvPr id="1026" name="Google Shape;1026;p84"/>
          <p:cNvSpPr txBox="1"/>
          <p:nvPr/>
        </p:nvSpPr>
        <p:spPr>
          <a:xfrm>
            <a:off x="5869800" y="2023775"/>
            <a:ext cx="25503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a:solidFill>
                  <a:schemeClr val="dk1"/>
                </a:solidFill>
                <a:latin typeface="Montserrat SemiBold"/>
                <a:ea typeface="Montserrat SemiBold"/>
                <a:cs typeface="Montserrat SemiBold"/>
                <a:sym typeface="Montserrat SemiBold"/>
              </a:rPr>
              <a:t>Сортувати відходи й здавати те, що можна переробити.</a:t>
            </a:r>
            <a:endParaRPr>
              <a:latin typeface="Montserrat SemiBold"/>
              <a:ea typeface="Montserrat SemiBold"/>
              <a:cs typeface="Montserrat SemiBold"/>
              <a:sym typeface="Montserrat SemiBold"/>
            </a:endParaRPr>
          </a:p>
        </p:txBody>
      </p:sp>
      <p:sp>
        <p:nvSpPr>
          <p:cNvPr id="1027" name="Google Shape;1027;p84"/>
          <p:cNvSpPr txBox="1"/>
          <p:nvPr/>
        </p:nvSpPr>
        <p:spPr>
          <a:xfrm>
            <a:off x="751725" y="2964075"/>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00AFEF"/>
                </a:solidFill>
                <a:latin typeface="Montserrat"/>
                <a:ea typeface="Montserrat"/>
                <a:cs typeface="Montserrat"/>
                <a:sym typeface="Montserrat"/>
              </a:rPr>
              <a:t>Г</a:t>
            </a:r>
            <a:endParaRPr b="1" sz="2900">
              <a:solidFill>
                <a:srgbClr val="00AFEF"/>
              </a:solidFill>
            </a:endParaRPr>
          </a:p>
        </p:txBody>
      </p:sp>
      <p:sp>
        <p:nvSpPr>
          <p:cNvPr id="1028" name="Google Shape;1028;p84"/>
          <p:cNvSpPr txBox="1"/>
          <p:nvPr/>
        </p:nvSpPr>
        <p:spPr>
          <a:xfrm>
            <a:off x="321225" y="3595275"/>
            <a:ext cx="25503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a:solidFill>
                  <a:schemeClr val="dk1"/>
                </a:solidFill>
                <a:latin typeface="Montserrat SemiBold"/>
                <a:ea typeface="Montserrat SemiBold"/>
                <a:cs typeface="Montserrat SemiBold"/>
                <a:sym typeface="Montserrat SemiBold"/>
              </a:rPr>
              <a:t>Самостійно спалювати сміття, щоб його стало менше.</a:t>
            </a:r>
            <a:endParaRPr>
              <a:latin typeface="Montserrat SemiBold"/>
              <a:ea typeface="Montserrat SemiBold"/>
              <a:cs typeface="Montserrat SemiBold"/>
              <a:sym typeface="Montserrat SemiBold"/>
            </a:endParaRPr>
          </a:p>
        </p:txBody>
      </p:sp>
      <p:sp>
        <p:nvSpPr>
          <p:cNvPr id="1029" name="Google Shape;1029;p84"/>
          <p:cNvSpPr txBox="1"/>
          <p:nvPr/>
        </p:nvSpPr>
        <p:spPr>
          <a:xfrm>
            <a:off x="3564100" y="2964075"/>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F85069"/>
                </a:solidFill>
                <a:latin typeface="Montserrat"/>
                <a:ea typeface="Montserrat"/>
                <a:cs typeface="Montserrat"/>
                <a:sym typeface="Montserrat"/>
              </a:rPr>
              <a:t>Д</a:t>
            </a:r>
            <a:endParaRPr b="1" sz="2900">
              <a:solidFill>
                <a:srgbClr val="F85069"/>
              </a:solidFill>
            </a:endParaRPr>
          </a:p>
        </p:txBody>
      </p:sp>
      <p:sp>
        <p:nvSpPr>
          <p:cNvPr id="1030" name="Google Shape;1030;p84"/>
          <p:cNvSpPr txBox="1"/>
          <p:nvPr/>
        </p:nvSpPr>
        <p:spPr>
          <a:xfrm>
            <a:off x="3133600" y="3595275"/>
            <a:ext cx="26802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a:solidFill>
                  <a:schemeClr val="dk1"/>
                </a:solidFill>
                <a:latin typeface="Montserrat SemiBold"/>
                <a:ea typeface="Montserrat SemiBold"/>
                <a:cs typeface="Montserrat SemiBold"/>
                <a:sym typeface="Montserrat SemiBold"/>
              </a:rPr>
              <a:t>Батарейки, ліки й термометри здавати у спеціальні пункти збору.</a:t>
            </a:r>
            <a:endParaRPr>
              <a:latin typeface="Montserrat SemiBold"/>
              <a:ea typeface="Montserrat SemiBold"/>
              <a:cs typeface="Montserrat SemiBold"/>
              <a:sym typeface="Montserrat SemiBold"/>
            </a:endParaRPr>
          </a:p>
        </p:txBody>
      </p:sp>
      <p:sp>
        <p:nvSpPr>
          <p:cNvPr id="1031" name="Google Shape;1031;p84"/>
          <p:cNvSpPr txBox="1"/>
          <p:nvPr/>
        </p:nvSpPr>
        <p:spPr>
          <a:xfrm>
            <a:off x="6300300" y="2964075"/>
            <a:ext cx="16893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uk" sz="2900">
                <a:solidFill>
                  <a:srgbClr val="00AFEF"/>
                </a:solidFill>
                <a:latin typeface="Montserrat"/>
                <a:ea typeface="Montserrat"/>
                <a:cs typeface="Montserrat"/>
                <a:sym typeface="Montserrat"/>
              </a:rPr>
              <a:t>Е</a:t>
            </a:r>
            <a:endParaRPr b="1" sz="2900">
              <a:solidFill>
                <a:srgbClr val="00AFEF"/>
              </a:solidFill>
            </a:endParaRPr>
          </a:p>
        </p:txBody>
      </p:sp>
      <p:sp>
        <p:nvSpPr>
          <p:cNvPr id="1032" name="Google Shape;1032;p84"/>
          <p:cNvSpPr txBox="1"/>
          <p:nvPr/>
        </p:nvSpPr>
        <p:spPr>
          <a:xfrm>
            <a:off x="5869800" y="3595275"/>
            <a:ext cx="25503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a:solidFill>
                  <a:schemeClr val="dk1"/>
                </a:solidFill>
                <a:latin typeface="Montserrat SemiBold"/>
                <a:ea typeface="Montserrat SemiBold"/>
                <a:cs typeface="Montserrat SemiBold"/>
                <a:sym typeface="Montserrat SemiBold"/>
              </a:rPr>
              <a:t>Компостувати органічні відходи, якщо є така можливість.</a:t>
            </a:r>
            <a:endParaRPr>
              <a:latin typeface="Montserrat SemiBold"/>
              <a:ea typeface="Montserrat SemiBold"/>
              <a:cs typeface="Montserrat SemiBold"/>
              <a:sym typeface="Montserrat SemiBold"/>
            </a:endParaRPr>
          </a:p>
        </p:txBody>
      </p:sp>
      <p:pic>
        <p:nvPicPr>
          <p:cNvPr id="1033" name="Google Shape;1033;p84"/>
          <p:cNvPicPr preferRelativeResize="0"/>
          <p:nvPr/>
        </p:nvPicPr>
        <p:blipFill>
          <a:blip r:embed="rId3">
            <a:alphaModFix/>
          </a:blip>
          <a:stretch>
            <a:fillRect/>
          </a:stretch>
        </p:blipFill>
        <p:spPr>
          <a:xfrm rot="1245871">
            <a:off x="7749891" y="633981"/>
            <a:ext cx="1440068" cy="169401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FEF"/>
        </a:solidFill>
      </p:bgPr>
    </p:bg>
    <p:spTree>
      <p:nvGrpSpPr>
        <p:cNvPr id="1037" name="Shape 1037"/>
        <p:cNvGrpSpPr/>
        <p:nvPr/>
      </p:nvGrpSpPr>
      <p:grpSpPr>
        <a:xfrm>
          <a:off x="0" y="0"/>
          <a:ext cx="0" cy="0"/>
          <a:chOff x="0" y="0"/>
          <a:chExt cx="0" cy="0"/>
        </a:xfrm>
      </p:grpSpPr>
      <p:pic>
        <p:nvPicPr>
          <p:cNvPr id="1038" name="Google Shape;1038;p85" title="hands.png"/>
          <p:cNvPicPr preferRelativeResize="0"/>
          <p:nvPr/>
        </p:nvPicPr>
        <p:blipFill rotWithShape="1">
          <a:blip r:embed="rId3">
            <a:alphaModFix/>
          </a:blip>
          <a:srcRect b="-9490" l="-8050" r="8050" t="9490"/>
          <a:stretch/>
        </p:blipFill>
        <p:spPr>
          <a:xfrm>
            <a:off x="288338" y="536773"/>
            <a:ext cx="8763376" cy="5143500"/>
          </a:xfrm>
          <a:prstGeom prst="rect">
            <a:avLst/>
          </a:prstGeom>
          <a:noFill/>
          <a:ln>
            <a:noFill/>
          </a:ln>
        </p:spPr>
      </p:pic>
      <p:sp>
        <p:nvSpPr>
          <p:cNvPr id="1039" name="Google Shape;1039;p85"/>
          <p:cNvSpPr txBox="1"/>
          <p:nvPr>
            <p:ph type="title"/>
          </p:nvPr>
        </p:nvSpPr>
        <p:spPr>
          <a:xfrm>
            <a:off x="459125" y="490275"/>
            <a:ext cx="8520600" cy="70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uk" sz="3120">
                <a:latin typeface="Montserrat"/>
                <a:ea typeface="Montserrat"/>
                <a:cs typeface="Montserrat"/>
                <a:sym typeface="Montserrat"/>
              </a:rPr>
              <a:t>ЛОВІТЬ ПОДЯКУ</a:t>
            </a:r>
            <a:endParaRPr b="1" sz="3120">
              <a:latin typeface="Montserrat"/>
              <a:ea typeface="Montserrat"/>
              <a:cs typeface="Montserrat"/>
              <a:sym typeface="Montserrat"/>
            </a:endParaRPr>
          </a:p>
          <a:p>
            <a:pPr indent="0" lvl="0" marL="0" rtl="0" algn="l">
              <a:spcBef>
                <a:spcPts val="0"/>
              </a:spcBef>
              <a:spcAft>
                <a:spcPts val="0"/>
              </a:spcAft>
              <a:buSzPts val="990"/>
              <a:buNone/>
            </a:pPr>
            <a:r>
              <a:rPr b="1" lang="uk" sz="3120">
                <a:latin typeface="Montserrat"/>
                <a:ea typeface="Montserrat"/>
                <a:cs typeface="Montserrat"/>
                <a:sym typeface="Montserrat"/>
              </a:rPr>
              <a:t>ЗА УВАГУ! </a:t>
            </a:r>
            <a:endParaRPr b="1" sz="3120">
              <a:latin typeface="Montserrat"/>
              <a:ea typeface="Montserrat"/>
              <a:cs typeface="Montserrat"/>
              <a:sym typeface="Montserra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4FF"/>
        </a:solidFill>
      </p:bgPr>
    </p:bg>
    <p:spTree>
      <p:nvGrpSpPr>
        <p:cNvPr id="1043" name="Shape 1043"/>
        <p:cNvGrpSpPr/>
        <p:nvPr/>
      </p:nvGrpSpPr>
      <p:grpSpPr>
        <a:xfrm>
          <a:off x="0" y="0"/>
          <a:ext cx="0" cy="0"/>
          <a:chOff x="0" y="0"/>
          <a:chExt cx="0" cy="0"/>
        </a:xfrm>
      </p:grpSpPr>
      <p:pic>
        <p:nvPicPr>
          <p:cNvPr id="1044" name="Google Shape;1044;p86"/>
          <p:cNvPicPr preferRelativeResize="0"/>
          <p:nvPr/>
        </p:nvPicPr>
        <p:blipFill>
          <a:blip r:embed="rId3">
            <a:alphaModFix/>
          </a:blip>
          <a:stretch>
            <a:fillRect/>
          </a:stretch>
        </p:blipFill>
        <p:spPr>
          <a:xfrm>
            <a:off x="4078800" y="258121"/>
            <a:ext cx="5554800" cy="4627249"/>
          </a:xfrm>
          <a:prstGeom prst="rect">
            <a:avLst/>
          </a:prstGeom>
          <a:noFill/>
          <a:ln>
            <a:noFill/>
          </a:ln>
        </p:spPr>
      </p:pic>
      <p:sp>
        <p:nvSpPr>
          <p:cNvPr id="1045" name="Google Shape;1045;p86"/>
          <p:cNvSpPr txBox="1"/>
          <p:nvPr>
            <p:ph idx="1" type="body"/>
          </p:nvPr>
        </p:nvSpPr>
        <p:spPr>
          <a:xfrm>
            <a:off x="369300" y="2532550"/>
            <a:ext cx="3709500" cy="769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uk">
                <a:solidFill>
                  <a:schemeClr val="dk1"/>
                </a:solidFill>
                <a:latin typeface="Montserrat SemiBold"/>
                <a:ea typeface="Montserrat SemiBold"/>
                <a:cs typeface="Montserrat SemiBold"/>
                <a:sym typeface="Montserrat SemiBold"/>
              </a:rPr>
              <a:t>Телефонуйте на безплатну гарячу лінію «Скажи, як є» </a:t>
            </a:r>
            <a:endParaRPr i="1">
              <a:latin typeface="Montserrat SemiBold"/>
              <a:ea typeface="Montserrat SemiBold"/>
              <a:cs typeface="Montserrat SemiBold"/>
              <a:sym typeface="Montserrat SemiBold"/>
            </a:endParaRPr>
          </a:p>
        </p:txBody>
      </p:sp>
      <p:sp>
        <p:nvSpPr>
          <p:cNvPr id="1046" name="Google Shape;1046;p86"/>
          <p:cNvSpPr txBox="1"/>
          <p:nvPr/>
        </p:nvSpPr>
        <p:spPr>
          <a:xfrm>
            <a:off x="305952" y="3354800"/>
            <a:ext cx="4493400" cy="76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uk" sz="3800">
                <a:solidFill>
                  <a:schemeClr val="dk1"/>
                </a:solidFill>
                <a:latin typeface="Montserrat SemiBold"/>
                <a:ea typeface="Montserrat SemiBold"/>
                <a:cs typeface="Montserrat SemiBold"/>
                <a:sym typeface="Montserrat SemiBold"/>
              </a:rPr>
              <a:t>0 800 600 017 </a:t>
            </a:r>
            <a:endParaRPr sz="3800"/>
          </a:p>
        </p:txBody>
      </p:sp>
      <p:sp>
        <p:nvSpPr>
          <p:cNvPr id="1047" name="Google Shape;1047;p86"/>
          <p:cNvSpPr txBox="1"/>
          <p:nvPr/>
        </p:nvSpPr>
        <p:spPr>
          <a:xfrm>
            <a:off x="382149" y="3978942"/>
            <a:ext cx="37806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uk">
                <a:solidFill>
                  <a:schemeClr val="dk1"/>
                </a:solidFill>
                <a:latin typeface="Montserrat Medium"/>
                <a:ea typeface="Montserrat Medium"/>
                <a:cs typeface="Montserrat Medium"/>
                <a:sym typeface="Montserrat Medium"/>
              </a:rPr>
              <a:t>понеділок — неділя з 08:00 до 20:00</a:t>
            </a:r>
            <a:endParaRPr sz="1000">
              <a:latin typeface="Montserrat Medium"/>
              <a:ea typeface="Montserrat Medium"/>
              <a:cs typeface="Montserrat Medium"/>
              <a:sym typeface="Montserrat Medium"/>
            </a:endParaRPr>
          </a:p>
        </p:txBody>
      </p:sp>
      <p:sp>
        <p:nvSpPr>
          <p:cNvPr id="1048" name="Google Shape;1048;p86"/>
          <p:cNvSpPr txBox="1"/>
          <p:nvPr/>
        </p:nvSpPr>
        <p:spPr>
          <a:xfrm>
            <a:off x="356225" y="470750"/>
            <a:ext cx="5325300" cy="173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400">
                <a:solidFill>
                  <a:schemeClr val="dk1"/>
                </a:solidFill>
                <a:latin typeface="Montserrat"/>
                <a:ea typeface="Montserrat"/>
                <a:cs typeface="Montserrat"/>
                <a:sym typeface="Montserrat"/>
              </a:rPr>
              <a:t>ХОЧЕТЕ ПОДІЛИТИСЯ ВРАЖЕННЯМИ </a:t>
            </a:r>
            <a:br>
              <a:rPr b="1" lang="uk" sz="2400">
                <a:solidFill>
                  <a:schemeClr val="dk1"/>
                </a:solidFill>
                <a:latin typeface="Montserrat"/>
                <a:ea typeface="Montserrat"/>
                <a:cs typeface="Montserrat"/>
                <a:sym typeface="Montserrat"/>
              </a:rPr>
            </a:br>
            <a:r>
              <a:rPr b="1" lang="uk" sz="2400">
                <a:solidFill>
                  <a:schemeClr val="dk1"/>
                </a:solidFill>
                <a:latin typeface="Montserrat"/>
                <a:ea typeface="Montserrat"/>
                <a:cs typeface="Montserrat"/>
                <a:sym typeface="Montserrat"/>
              </a:rPr>
              <a:t>ЧИ ЗАУВАЖЕННЯМИ </a:t>
            </a:r>
            <a:br>
              <a:rPr b="1" lang="uk" sz="2400">
                <a:solidFill>
                  <a:schemeClr val="dk1"/>
                </a:solidFill>
                <a:latin typeface="Montserrat"/>
                <a:ea typeface="Montserrat"/>
                <a:cs typeface="Montserrat"/>
                <a:sym typeface="Montserrat"/>
              </a:rPr>
            </a:br>
            <a:r>
              <a:rPr b="1" lang="uk" sz="2400">
                <a:solidFill>
                  <a:schemeClr val="dk1"/>
                </a:solidFill>
                <a:latin typeface="Montserrat"/>
                <a:ea typeface="Montserrat"/>
                <a:cs typeface="Montserrat"/>
                <a:sym typeface="Montserrat"/>
              </a:rPr>
              <a:t>ПРО ЦЕЙ УРОК?</a:t>
            </a:r>
            <a:endParaRPr b="1" sz="2400">
              <a:latin typeface="Montserrat"/>
              <a:ea typeface="Montserrat"/>
              <a:cs typeface="Montserrat"/>
              <a:sym typeface="Montserrat"/>
            </a:endParaRPr>
          </a:p>
        </p:txBody>
      </p:sp>
      <p:sp>
        <p:nvSpPr>
          <p:cNvPr id="1049" name="Google Shape;1049;p86"/>
          <p:cNvSpPr/>
          <p:nvPr/>
        </p:nvSpPr>
        <p:spPr>
          <a:xfrm>
            <a:off x="463883" y="3953225"/>
            <a:ext cx="3368025" cy="39350"/>
          </a:xfrm>
          <a:custGeom>
            <a:rect b="b" l="l" r="r" t="t"/>
            <a:pathLst>
              <a:path extrusionOk="0" h="1574" w="134721">
                <a:moveTo>
                  <a:pt x="0" y="0"/>
                </a:moveTo>
                <a:cubicBezTo>
                  <a:pt x="44910" y="0"/>
                  <a:pt x="89811" y="1574"/>
                  <a:pt x="134721" y="1574"/>
                </a:cubicBezTo>
              </a:path>
            </a:pathLst>
          </a:custGeom>
          <a:noFill/>
          <a:ln cap="flat" cmpd="sng" w="28575">
            <a:solidFill>
              <a:srgbClr val="FBBD04"/>
            </a:solidFill>
            <a:prstDash val="solid"/>
            <a:round/>
            <a:headEnd len="med" w="med" type="none"/>
            <a:tailEnd len="med" w="med" type="none"/>
          </a:ln>
        </p:spPr>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F4FF"/>
        </a:solidFill>
      </p:bgPr>
    </p:bg>
    <p:spTree>
      <p:nvGrpSpPr>
        <p:cNvPr id="1053" name="Shape 1053"/>
        <p:cNvGrpSpPr/>
        <p:nvPr/>
      </p:nvGrpSpPr>
      <p:grpSpPr>
        <a:xfrm>
          <a:off x="0" y="0"/>
          <a:ext cx="0" cy="0"/>
          <a:chOff x="0" y="0"/>
          <a:chExt cx="0" cy="0"/>
        </a:xfrm>
      </p:grpSpPr>
      <p:pic>
        <p:nvPicPr>
          <p:cNvPr id="1054" name="Google Shape;1054;p87">
            <a:hlinkClick r:id="rId3"/>
          </p:cNvPr>
          <p:cNvPicPr preferRelativeResize="0"/>
          <p:nvPr/>
        </p:nvPicPr>
        <p:blipFill>
          <a:blip r:embed="rId4">
            <a:alphaModFix/>
          </a:blip>
          <a:stretch>
            <a:fillRect/>
          </a:stretch>
        </p:blipFill>
        <p:spPr>
          <a:xfrm>
            <a:off x="3359300" y="519375"/>
            <a:ext cx="5646049" cy="3495151"/>
          </a:xfrm>
          <a:prstGeom prst="rect">
            <a:avLst/>
          </a:prstGeom>
          <a:noFill/>
          <a:ln>
            <a:noFill/>
          </a:ln>
        </p:spPr>
      </p:pic>
      <p:sp>
        <p:nvSpPr>
          <p:cNvPr id="1055" name="Google Shape;1055;p87"/>
          <p:cNvSpPr txBox="1"/>
          <p:nvPr/>
        </p:nvSpPr>
        <p:spPr>
          <a:xfrm>
            <a:off x="356225" y="470750"/>
            <a:ext cx="4373100" cy="25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400">
                <a:solidFill>
                  <a:schemeClr val="dk1"/>
                </a:solidFill>
                <a:latin typeface="Montserrat"/>
                <a:ea typeface="Montserrat"/>
                <a:cs typeface="Montserrat"/>
                <a:sym typeface="Montserrat"/>
              </a:rPr>
              <a:t>Ще більше корисних </a:t>
            </a:r>
            <a:br>
              <a:rPr b="1" lang="uk" sz="2400">
                <a:solidFill>
                  <a:schemeClr val="dk1"/>
                </a:solidFill>
                <a:latin typeface="Montserrat"/>
                <a:ea typeface="Montserrat"/>
                <a:cs typeface="Montserrat"/>
                <a:sym typeface="Montserrat"/>
              </a:rPr>
            </a:br>
            <a:r>
              <a:rPr b="1" lang="uk" sz="2400">
                <a:solidFill>
                  <a:schemeClr val="dk1"/>
                </a:solidFill>
                <a:latin typeface="Montserrat"/>
                <a:ea typeface="Montserrat"/>
                <a:cs typeface="Montserrat"/>
                <a:sym typeface="Montserrat"/>
              </a:rPr>
              <a:t>та інтерактивних матеріалів для дітей знайдете в онлайн-базі знань «Спільнотека» </a:t>
            </a:r>
            <a:br>
              <a:rPr b="1" lang="uk" sz="2400">
                <a:solidFill>
                  <a:schemeClr val="dk1"/>
                </a:solidFill>
                <a:latin typeface="Montserrat"/>
                <a:ea typeface="Montserrat"/>
                <a:cs typeface="Montserrat"/>
                <a:sym typeface="Montserrat"/>
              </a:rPr>
            </a:br>
            <a:r>
              <a:rPr b="1" lang="uk" sz="2400">
                <a:solidFill>
                  <a:schemeClr val="dk1"/>
                </a:solidFill>
                <a:latin typeface="Montserrat"/>
                <a:ea typeface="Montserrat"/>
                <a:cs typeface="Montserrat"/>
                <a:sym typeface="Montserrat"/>
              </a:rPr>
              <a:t>від ЮНІСЕФ</a:t>
            </a:r>
            <a:endParaRPr b="1" sz="2400">
              <a:latin typeface="Montserrat"/>
              <a:ea typeface="Montserrat"/>
              <a:cs typeface="Montserrat"/>
              <a:sym typeface="Montserrat"/>
            </a:endParaRPr>
          </a:p>
        </p:txBody>
      </p:sp>
      <p:sp>
        <p:nvSpPr>
          <p:cNvPr id="1056" name="Google Shape;1056;p87"/>
          <p:cNvSpPr txBox="1"/>
          <p:nvPr/>
        </p:nvSpPr>
        <p:spPr>
          <a:xfrm>
            <a:off x="305952" y="3735800"/>
            <a:ext cx="4493400" cy="76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uk" sz="3800">
                <a:solidFill>
                  <a:schemeClr val="dk1"/>
                </a:solidFill>
                <a:latin typeface="Montserrat SemiBold"/>
                <a:ea typeface="Montserrat SemiBold"/>
                <a:cs typeface="Montserrat SemiBold"/>
                <a:sym typeface="Montserrat SemiBold"/>
              </a:rPr>
              <a:t>spilnoteka.org</a:t>
            </a:r>
            <a:endParaRPr sz="3800"/>
          </a:p>
        </p:txBody>
      </p:sp>
      <p:sp>
        <p:nvSpPr>
          <p:cNvPr id="1057" name="Google Shape;1057;p87"/>
          <p:cNvSpPr/>
          <p:nvPr/>
        </p:nvSpPr>
        <p:spPr>
          <a:xfrm>
            <a:off x="185900" y="3674900"/>
            <a:ext cx="4142253" cy="919660"/>
          </a:xfrm>
          <a:custGeom>
            <a:rect b="b" l="l" r="r" t="t"/>
            <a:pathLst>
              <a:path extrusionOk="0" h="31916" w="86867">
                <a:moveTo>
                  <a:pt x="17116" y="482"/>
                </a:moveTo>
                <a:cubicBezTo>
                  <a:pt x="9741" y="482"/>
                  <a:pt x="1162" y="7345"/>
                  <a:pt x="118" y="14646"/>
                </a:cubicBezTo>
                <a:cubicBezTo>
                  <a:pt x="-824" y="21232"/>
                  <a:pt x="6443" y="27410"/>
                  <a:pt x="12394" y="30384"/>
                </a:cubicBezTo>
                <a:cubicBezTo>
                  <a:pt x="17102" y="32737"/>
                  <a:pt x="22870" y="31644"/>
                  <a:pt x="28133" y="31644"/>
                </a:cubicBezTo>
                <a:cubicBezTo>
                  <a:pt x="38354" y="31644"/>
                  <a:pt x="48563" y="30364"/>
                  <a:pt x="58665" y="28811"/>
                </a:cubicBezTo>
                <a:cubicBezTo>
                  <a:pt x="68486" y="27301"/>
                  <a:pt x="83953" y="27434"/>
                  <a:pt x="86365" y="17794"/>
                </a:cubicBezTo>
                <a:cubicBezTo>
                  <a:pt x="92183" y="-5461"/>
                  <a:pt x="40458" y="796"/>
                  <a:pt x="16486" y="796"/>
                </a:cubicBezTo>
              </a:path>
            </a:pathLst>
          </a:custGeom>
          <a:noFill/>
          <a:ln cap="flat" cmpd="sng" w="28575">
            <a:solidFill>
              <a:srgbClr val="F8D468"/>
            </a:solidFill>
            <a:prstDash val="solid"/>
            <a:round/>
            <a:headEnd len="med" w="med" type="none"/>
            <a:tailEnd len="med" w="med" type="none"/>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0"/>
          <p:cNvSpPr txBox="1"/>
          <p:nvPr/>
        </p:nvSpPr>
        <p:spPr>
          <a:xfrm>
            <a:off x="293050" y="255025"/>
            <a:ext cx="8201400" cy="7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uk" sz="2100">
                <a:latin typeface="Montserrat"/>
                <a:ea typeface="Montserrat"/>
                <a:cs typeface="Montserrat"/>
                <a:sym typeface="Montserrat"/>
              </a:rPr>
              <a:t>СМІТТЯ — СЕРЙОЗНА ЕКОЛОГІЧНА ПРОБЛЕМА</a:t>
            </a:r>
            <a:endParaRPr b="1" i="1" sz="2100">
              <a:latin typeface="Montserrat"/>
              <a:ea typeface="Montserrat"/>
              <a:cs typeface="Montserrat"/>
              <a:sym typeface="Montserrat"/>
            </a:endParaRPr>
          </a:p>
        </p:txBody>
      </p:sp>
      <p:sp>
        <p:nvSpPr>
          <p:cNvPr id="150" name="Google Shape;150;p20"/>
          <p:cNvSpPr/>
          <p:nvPr/>
        </p:nvSpPr>
        <p:spPr>
          <a:xfrm>
            <a:off x="6256663" y="3026450"/>
            <a:ext cx="1108800" cy="1108800"/>
          </a:xfrm>
          <a:prstGeom prst="ellipse">
            <a:avLst/>
          </a:prstGeom>
          <a:solidFill>
            <a:srgbClr val="F154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p20"/>
          <p:cNvSpPr/>
          <p:nvPr/>
        </p:nvSpPr>
        <p:spPr>
          <a:xfrm>
            <a:off x="1292913" y="3026450"/>
            <a:ext cx="1108800" cy="1108800"/>
          </a:xfrm>
          <a:prstGeom prst="ellipse">
            <a:avLst/>
          </a:prstGeom>
          <a:solidFill>
            <a:srgbClr val="FFA2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 name="Google Shape;152;p20"/>
          <p:cNvSpPr/>
          <p:nvPr/>
        </p:nvSpPr>
        <p:spPr>
          <a:xfrm>
            <a:off x="3869363" y="3026450"/>
            <a:ext cx="1108800" cy="1108800"/>
          </a:xfrm>
          <a:prstGeom prst="ellipse">
            <a:avLst/>
          </a:prstGeom>
          <a:solidFill>
            <a:srgbClr val="D7AD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 name="Google Shape;153;p20"/>
          <p:cNvSpPr/>
          <p:nvPr/>
        </p:nvSpPr>
        <p:spPr>
          <a:xfrm>
            <a:off x="1397413" y="976300"/>
            <a:ext cx="1108800" cy="1108800"/>
          </a:xfrm>
          <a:prstGeom prst="ellipse">
            <a:avLst/>
          </a:prstGeom>
          <a:solidFill>
            <a:srgbClr val="F154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4" name="Google Shape;154;p20"/>
          <p:cNvSpPr txBox="1"/>
          <p:nvPr/>
        </p:nvSpPr>
        <p:spPr>
          <a:xfrm>
            <a:off x="574850" y="2059575"/>
            <a:ext cx="2679600" cy="869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000">
                <a:solidFill>
                  <a:schemeClr val="dk1"/>
                </a:solidFill>
                <a:latin typeface="Montserrat ExtraBold"/>
                <a:ea typeface="Montserrat ExtraBold"/>
                <a:cs typeface="Montserrat ExtraBold"/>
                <a:sym typeface="Montserrat ExtraBold"/>
              </a:rPr>
              <a:t>У ґрунт і підземні води просочуються важкі метали, токсини й патогенні мікроорганізми</a:t>
            </a:r>
            <a:endParaRPr sz="1000">
              <a:latin typeface="Montserrat ExtraBold"/>
              <a:ea typeface="Montserrat ExtraBold"/>
              <a:cs typeface="Montserrat ExtraBold"/>
              <a:sym typeface="Montserrat ExtraBold"/>
            </a:endParaRPr>
          </a:p>
        </p:txBody>
      </p:sp>
      <p:sp>
        <p:nvSpPr>
          <p:cNvPr id="155" name="Google Shape;155;p20"/>
          <p:cNvSpPr/>
          <p:nvPr/>
        </p:nvSpPr>
        <p:spPr>
          <a:xfrm>
            <a:off x="3869375" y="976300"/>
            <a:ext cx="1108800" cy="1108800"/>
          </a:xfrm>
          <a:prstGeom prst="ellipse">
            <a:avLst/>
          </a:prstGeom>
          <a:solidFill>
            <a:srgbClr val="FFA2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 name="Google Shape;156;p20"/>
          <p:cNvSpPr/>
          <p:nvPr/>
        </p:nvSpPr>
        <p:spPr>
          <a:xfrm>
            <a:off x="6265138" y="976300"/>
            <a:ext cx="1108800" cy="1108800"/>
          </a:xfrm>
          <a:prstGeom prst="ellipse">
            <a:avLst/>
          </a:prstGeom>
          <a:solidFill>
            <a:srgbClr val="00A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p20"/>
          <p:cNvSpPr txBox="1"/>
          <p:nvPr/>
        </p:nvSpPr>
        <p:spPr>
          <a:xfrm>
            <a:off x="3546448" y="2059575"/>
            <a:ext cx="17295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000">
                <a:solidFill>
                  <a:schemeClr val="dk1"/>
                </a:solidFill>
                <a:latin typeface="Montserrat ExtraBold"/>
                <a:ea typeface="Montserrat ExtraBold"/>
                <a:cs typeface="Montserrat ExtraBold"/>
                <a:sym typeface="Montserrat ExtraBold"/>
              </a:rPr>
              <a:t>Розповсюджується неприємний запах</a:t>
            </a:r>
            <a:endParaRPr sz="1000">
              <a:latin typeface="Montserrat ExtraBold"/>
              <a:ea typeface="Montserrat ExtraBold"/>
              <a:cs typeface="Montserrat ExtraBold"/>
              <a:sym typeface="Montserrat ExtraBold"/>
            </a:endParaRPr>
          </a:p>
        </p:txBody>
      </p:sp>
      <p:sp>
        <p:nvSpPr>
          <p:cNvPr id="158" name="Google Shape;158;p20"/>
          <p:cNvSpPr txBox="1"/>
          <p:nvPr/>
        </p:nvSpPr>
        <p:spPr>
          <a:xfrm>
            <a:off x="5515150" y="2059575"/>
            <a:ext cx="2608800" cy="692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000">
                <a:solidFill>
                  <a:schemeClr val="dk1"/>
                </a:solidFill>
                <a:latin typeface="Montserrat ExtraBold"/>
                <a:ea typeface="Montserrat ExtraBold"/>
                <a:cs typeface="Montserrat ExtraBold"/>
                <a:sym typeface="Montserrat ExtraBold"/>
              </a:rPr>
              <a:t>У повітря потрапляють небезпечні гази: метан, діоксид вуглецю, сірководень та аміак</a:t>
            </a:r>
            <a:endParaRPr sz="1000">
              <a:latin typeface="Montserrat ExtraBold"/>
              <a:ea typeface="Montserrat ExtraBold"/>
              <a:cs typeface="Montserrat ExtraBold"/>
              <a:sym typeface="Montserrat ExtraBold"/>
            </a:endParaRPr>
          </a:p>
        </p:txBody>
      </p:sp>
      <p:sp>
        <p:nvSpPr>
          <p:cNvPr id="159" name="Google Shape;159;p20"/>
          <p:cNvSpPr txBox="1"/>
          <p:nvPr/>
        </p:nvSpPr>
        <p:spPr>
          <a:xfrm>
            <a:off x="1011836" y="4199150"/>
            <a:ext cx="18411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000">
                <a:solidFill>
                  <a:schemeClr val="dk1"/>
                </a:solidFill>
                <a:latin typeface="Montserrat ExtraBold"/>
                <a:ea typeface="Montserrat ExtraBold"/>
                <a:cs typeface="Montserrat ExtraBold"/>
                <a:sym typeface="Montserrat ExtraBold"/>
              </a:rPr>
              <a:t>Розмножуються шкідники та інфекції</a:t>
            </a:r>
            <a:endParaRPr sz="1000">
              <a:latin typeface="Montserrat ExtraBold"/>
              <a:ea typeface="Montserrat ExtraBold"/>
              <a:cs typeface="Montserrat ExtraBold"/>
              <a:sym typeface="Montserrat ExtraBold"/>
            </a:endParaRPr>
          </a:p>
        </p:txBody>
      </p:sp>
      <p:sp>
        <p:nvSpPr>
          <p:cNvPr id="160" name="Google Shape;160;p20"/>
          <p:cNvSpPr txBox="1"/>
          <p:nvPr/>
        </p:nvSpPr>
        <p:spPr>
          <a:xfrm>
            <a:off x="3604050" y="4199150"/>
            <a:ext cx="16395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000">
                <a:solidFill>
                  <a:schemeClr val="dk1"/>
                </a:solidFill>
                <a:latin typeface="Montserrat ExtraBold"/>
                <a:ea typeface="Montserrat ExtraBold"/>
                <a:cs typeface="Montserrat ExtraBold"/>
                <a:sym typeface="Montserrat ExtraBold"/>
              </a:rPr>
              <a:t>Підвищується ризик самозаймання</a:t>
            </a:r>
            <a:endParaRPr sz="1000">
              <a:latin typeface="Montserrat ExtraBold"/>
              <a:ea typeface="Montserrat ExtraBold"/>
              <a:cs typeface="Montserrat ExtraBold"/>
              <a:sym typeface="Montserrat ExtraBold"/>
            </a:endParaRPr>
          </a:p>
        </p:txBody>
      </p:sp>
      <p:sp>
        <p:nvSpPr>
          <p:cNvPr id="161" name="Google Shape;161;p20"/>
          <p:cNvSpPr txBox="1"/>
          <p:nvPr/>
        </p:nvSpPr>
        <p:spPr>
          <a:xfrm>
            <a:off x="5515150" y="4199150"/>
            <a:ext cx="26088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000">
                <a:solidFill>
                  <a:schemeClr val="dk1"/>
                </a:solidFill>
                <a:latin typeface="Montserrat ExtraBold"/>
                <a:ea typeface="Montserrat ExtraBold"/>
                <a:cs typeface="Montserrat ExtraBold"/>
                <a:sym typeface="Montserrat ExtraBold"/>
              </a:rPr>
              <a:t>Дикі тварини плутаються в смітті, травмуються або отруюються</a:t>
            </a:r>
            <a:endParaRPr sz="1000">
              <a:latin typeface="Montserrat ExtraBold"/>
              <a:ea typeface="Montserrat ExtraBold"/>
              <a:cs typeface="Montserrat ExtraBold"/>
              <a:sym typeface="Montserrat ExtraBold"/>
            </a:endParaRPr>
          </a:p>
        </p:txBody>
      </p:sp>
      <p:pic>
        <p:nvPicPr>
          <p:cNvPr id="162" name="Google Shape;162;p20"/>
          <p:cNvPicPr preferRelativeResize="0"/>
          <p:nvPr/>
        </p:nvPicPr>
        <p:blipFill>
          <a:blip r:embed="rId3">
            <a:alphaModFix/>
          </a:blip>
          <a:stretch>
            <a:fillRect/>
          </a:stretch>
        </p:blipFill>
        <p:spPr>
          <a:xfrm>
            <a:off x="1536850" y="950641"/>
            <a:ext cx="829949" cy="885469"/>
          </a:xfrm>
          <a:prstGeom prst="rect">
            <a:avLst/>
          </a:prstGeom>
          <a:noFill/>
          <a:ln>
            <a:noFill/>
          </a:ln>
        </p:spPr>
      </p:pic>
      <p:pic>
        <p:nvPicPr>
          <p:cNvPr id="163" name="Google Shape;163;p20"/>
          <p:cNvPicPr preferRelativeResize="0"/>
          <p:nvPr/>
        </p:nvPicPr>
        <p:blipFill>
          <a:blip r:embed="rId4">
            <a:alphaModFix/>
          </a:blip>
          <a:stretch>
            <a:fillRect/>
          </a:stretch>
        </p:blipFill>
        <p:spPr>
          <a:xfrm>
            <a:off x="6445818" y="3058088"/>
            <a:ext cx="700413" cy="938100"/>
          </a:xfrm>
          <a:prstGeom prst="rect">
            <a:avLst/>
          </a:prstGeom>
          <a:noFill/>
          <a:ln>
            <a:noFill/>
          </a:ln>
        </p:spPr>
      </p:pic>
      <p:pic>
        <p:nvPicPr>
          <p:cNvPr id="164" name="Google Shape;164;p20"/>
          <p:cNvPicPr preferRelativeResize="0"/>
          <p:nvPr/>
        </p:nvPicPr>
        <p:blipFill>
          <a:blip r:embed="rId5">
            <a:alphaModFix/>
          </a:blip>
          <a:stretch>
            <a:fillRect/>
          </a:stretch>
        </p:blipFill>
        <p:spPr>
          <a:xfrm>
            <a:off x="4135650" y="3015262"/>
            <a:ext cx="576250" cy="885450"/>
          </a:xfrm>
          <a:prstGeom prst="rect">
            <a:avLst/>
          </a:prstGeom>
          <a:noFill/>
          <a:ln>
            <a:noFill/>
          </a:ln>
        </p:spPr>
      </p:pic>
      <p:pic>
        <p:nvPicPr>
          <p:cNvPr id="165" name="Google Shape;165;p20"/>
          <p:cNvPicPr preferRelativeResize="0"/>
          <p:nvPr/>
        </p:nvPicPr>
        <p:blipFill>
          <a:blip r:embed="rId6">
            <a:alphaModFix/>
          </a:blip>
          <a:stretch>
            <a:fillRect/>
          </a:stretch>
        </p:blipFill>
        <p:spPr>
          <a:xfrm>
            <a:off x="6389700" y="976300"/>
            <a:ext cx="829951" cy="870151"/>
          </a:xfrm>
          <a:prstGeom prst="rect">
            <a:avLst/>
          </a:prstGeom>
          <a:noFill/>
          <a:ln>
            <a:noFill/>
          </a:ln>
        </p:spPr>
      </p:pic>
      <p:pic>
        <p:nvPicPr>
          <p:cNvPr id="166" name="Google Shape;166;p20"/>
          <p:cNvPicPr preferRelativeResize="0"/>
          <p:nvPr/>
        </p:nvPicPr>
        <p:blipFill>
          <a:blip r:embed="rId7">
            <a:alphaModFix/>
          </a:blip>
          <a:stretch>
            <a:fillRect/>
          </a:stretch>
        </p:blipFill>
        <p:spPr>
          <a:xfrm>
            <a:off x="4008800" y="815218"/>
            <a:ext cx="829950" cy="1010914"/>
          </a:xfrm>
          <a:prstGeom prst="rect">
            <a:avLst/>
          </a:prstGeom>
          <a:noFill/>
          <a:ln>
            <a:noFill/>
          </a:ln>
        </p:spPr>
      </p:pic>
      <p:pic>
        <p:nvPicPr>
          <p:cNvPr id="167" name="Google Shape;167;p20"/>
          <p:cNvPicPr preferRelativeResize="0"/>
          <p:nvPr/>
        </p:nvPicPr>
        <p:blipFill rotWithShape="1">
          <a:blip r:embed="rId8">
            <a:alphaModFix/>
          </a:blip>
          <a:srcRect b="9894" l="30517" r="28310" t="42352"/>
          <a:stretch/>
        </p:blipFill>
        <p:spPr>
          <a:xfrm>
            <a:off x="1553650" y="3225575"/>
            <a:ext cx="999299" cy="772649"/>
          </a:xfrm>
          <a:prstGeom prst="rect">
            <a:avLst/>
          </a:prstGeom>
          <a:noFill/>
          <a:ln>
            <a:noFill/>
          </a:ln>
        </p:spPr>
      </p:pic>
      <p:pic>
        <p:nvPicPr>
          <p:cNvPr id="168" name="Google Shape;168;p20"/>
          <p:cNvPicPr preferRelativeResize="0"/>
          <p:nvPr/>
        </p:nvPicPr>
        <p:blipFill rotWithShape="1">
          <a:blip r:embed="rId8">
            <a:alphaModFix/>
          </a:blip>
          <a:srcRect b="2812" l="73198" r="6687" t="70755"/>
          <a:stretch/>
        </p:blipFill>
        <p:spPr>
          <a:xfrm>
            <a:off x="1165925" y="3646925"/>
            <a:ext cx="525274" cy="460150"/>
          </a:xfrm>
          <a:prstGeom prst="rect">
            <a:avLst/>
          </a:prstGeom>
          <a:noFill/>
          <a:ln>
            <a:noFill/>
          </a:ln>
        </p:spPr>
      </p:pic>
      <p:pic>
        <p:nvPicPr>
          <p:cNvPr id="169" name="Google Shape;169;p20"/>
          <p:cNvPicPr preferRelativeResize="0"/>
          <p:nvPr/>
        </p:nvPicPr>
        <p:blipFill rotWithShape="1">
          <a:blip r:embed="rId8">
            <a:alphaModFix/>
          </a:blip>
          <a:srcRect b="31714" l="71593" r="16497" t="50047"/>
          <a:stretch/>
        </p:blipFill>
        <p:spPr>
          <a:xfrm>
            <a:off x="1225825" y="3225575"/>
            <a:ext cx="311025" cy="317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1"/>
          <p:cNvSpPr/>
          <p:nvPr/>
        </p:nvSpPr>
        <p:spPr>
          <a:xfrm>
            <a:off x="5028938" y="3234725"/>
            <a:ext cx="1108800" cy="1108800"/>
          </a:xfrm>
          <a:prstGeom prst="ellipse">
            <a:avLst/>
          </a:prstGeom>
          <a:solidFill>
            <a:srgbClr val="F154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21"/>
          <p:cNvSpPr/>
          <p:nvPr/>
        </p:nvSpPr>
        <p:spPr>
          <a:xfrm>
            <a:off x="7035250" y="3234725"/>
            <a:ext cx="1108800" cy="1108800"/>
          </a:xfrm>
          <a:prstGeom prst="ellipse">
            <a:avLst/>
          </a:prstGeom>
          <a:solidFill>
            <a:srgbClr val="00A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21"/>
          <p:cNvSpPr/>
          <p:nvPr/>
        </p:nvSpPr>
        <p:spPr>
          <a:xfrm>
            <a:off x="903388" y="3234725"/>
            <a:ext cx="1108800" cy="1108800"/>
          </a:xfrm>
          <a:prstGeom prst="ellipse">
            <a:avLst/>
          </a:prstGeom>
          <a:solidFill>
            <a:srgbClr val="FFA2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1"/>
          <p:cNvSpPr/>
          <p:nvPr/>
        </p:nvSpPr>
        <p:spPr>
          <a:xfrm>
            <a:off x="3022638" y="3234725"/>
            <a:ext cx="1108800" cy="1108800"/>
          </a:xfrm>
          <a:prstGeom prst="ellipse">
            <a:avLst/>
          </a:prstGeom>
          <a:solidFill>
            <a:srgbClr val="D7AD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1"/>
          <p:cNvSpPr/>
          <p:nvPr/>
        </p:nvSpPr>
        <p:spPr>
          <a:xfrm>
            <a:off x="1007888" y="1504450"/>
            <a:ext cx="1108800" cy="1108800"/>
          </a:xfrm>
          <a:prstGeom prst="ellipse">
            <a:avLst/>
          </a:prstGeom>
          <a:solidFill>
            <a:srgbClr val="F154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9" name="Google Shape;179;p21"/>
          <p:cNvPicPr preferRelativeResize="0"/>
          <p:nvPr/>
        </p:nvPicPr>
        <p:blipFill>
          <a:blip r:embed="rId3">
            <a:alphaModFix/>
          </a:blip>
          <a:stretch>
            <a:fillRect/>
          </a:stretch>
        </p:blipFill>
        <p:spPr>
          <a:xfrm>
            <a:off x="903397" y="1470400"/>
            <a:ext cx="1259205" cy="1010850"/>
          </a:xfrm>
          <a:prstGeom prst="rect">
            <a:avLst/>
          </a:prstGeom>
          <a:noFill/>
          <a:ln>
            <a:noFill/>
          </a:ln>
        </p:spPr>
      </p:pic>
      <p:sp>
        <p:nvSpPr>
          <p:cNvPr id="180" name="Google Shape;180;p21"/>
          <p:cNvSpPr txBox="1"/>
          <p:nvPr/>
        </p:nvSpPr>
        <p:spPr>
          <a:xfrm>
            <a:off x="356225" y="318350"/>
            <a:ext cx="8537700" cy="89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uk" sz="2100">
                <a:latin typeface="Montserrat Medium"/>
                <a:ea typeface="Montserrat Medium"/>
                <a:cs typeface="Montserrat Medium"/>
                <a:sym typeface="Montserrat Medium"/>
              </a:rPr>
              <a:t>МИ МОЖЕМО ВИКОРИСТОВУВАТИ ЩОСЬ </a:t>
            </a:r>
            <a:r>
              <a:rPr b="1" lang="uk" sz="2100">
                <a:latin typeface="Montserrat"/>
                <a:ea typeface="Montserrat"/>
                <a:cs typeface="Montserrat"/>
                <a:sym typeface="Montserrat"/>
              </a:rPr>
              <a:t>5 ХВИЛИН</a:t>
            </a:r>
            <a:r>
              <a:rPr lang="uk" sz="2100">
                <a:latin typeface="Montserrat Medium"/>
                <a:ea typeface="Montserrat Medium"/>
                <a:cs typeface="Montserrat Medium"/>
                <a:sym typeface="Montserrat Medium"/>
              </a:rPr>
              <a:t>, </a:t>
            </a:r>
            <a:br>
              <a:rPr lang="uk" sz="2100">
                <a:latin typeface="Montserrat Medium"/>
                <a:ea typeface="Montserrat Medium"/>
                <a:cs typeface="Montserrat Medium"/>
                <a:sym typeface="Montserrat Medium"/>
              </a:rPr>
            </a:br>
            <a:r>
              <a:rPr lang="uk" sz="2100">
                <a:latin typeface="Montserrat Medium"/>
                <a:ea typeface="Montserrat Medium"/>
                <a:cs typeface="Montserrat Medium"/>
                <a:sym typeface="Montserrat Medium"/>
              </a:rPr>
              <a:t>А СМІТТЯ ВІД НЬОГО РОЗКЛАДАТИМЕТЬСЯ </a:t>
            </a:r>
            <a:r>
              <a:rPr b="1" lang="uk" sz="2100">
                <a:latin typeface="Montserrat"/>
                <a:ea typeface="Montserrat"/>
                <a:cs typeface="Montserrat"/>
                <a:sym typeface="Montserrat"/>
              </a:rPr>
              <a:t>ДУЖЕ ДОВГО</a:t>
            </a:r>
            <a:endParaRPr b="1" sz="2100">
              <a:latin typeface="Montserrat"/>
              <a:ea typeface="Montserrat"/>
              <a:cs typeface="Montserrat"/>
              <a:sym typeface="Montserrat"/>
            </a:endParaRPr>
          </a:p>
        </p:txBody>
      </p:sp>
      <p:sp>
        <p:nvSpPr>
          <p:cNvPr id="181" name="Google Shape;181;p21"/>
          <p:cNvSpPr txBox="1"/>
          <p:nvPr/>
        </p:nvSpPr>
        <p:spPr>
          <a:xfrm>
            <a:off x="1047000" y="2587725"/>
            <a:ext cx="9720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100">
                <a:solidFill>
                  <a:schemeClr val="dk1"/>
                </a:solidFill>
                <a:latin typeface="Manrope ExtraBold"/>
                <a:ea typeface="Manrope ExtraBold"/>
                <a:cs typeface="Manrope ExtraBold"/>
                <a:sym typeface="Manrope ExtraBold"/>
              </a:rPr>
              <a:t>2 тижні</a:t>
            </a:r>
            <a:endParaRPr>
              <a:latin typeface="Manrope ExtraBold"/>
              <a:ea typeface="Manrope ExtraBold"/>
              <a:cs typeface="Manrope ExtraBold"/>
              <a:sym typeface="Manrope ExtraBold"/>
            </a:endParaRPr>
          </a:p>
        </p:txBody>
      </p:sp>
      <p:sp>
        <p:nvSpPr>
          <p:cNvPr id="182" name="Google Shape;182;p21"/>
          <p:cNvSpPr/>
          <p:nvPr/>
        </p:nvSpPr>
        <p:spPr>
          <a:xfrm>
            <a:off x="3022650" y="1504450"/>
            <a:ext cx="1108800" cy="1108800"/>
          </a:xfrm>
          <a:prstGeom prst="ellipse">
            <a:avLst/>
          </a:prstGeom>
          <a:solidFill>
            <a:srgbClr val="FFA2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p21"/>
          <p:cNvSpPr/>
          <p:nvPr/>
        </p:nvSpPr>
        <p:spPr>
          <a:xfrm>
            <a:off x="5037413" y="1504450"/>
            <a:ext cx="1108800" cy="1108800"/>
          </a:xfrm>
          <a:prstGeom prst="ellipse">
            <a:avLst/>
          </a:prstGeom>
          <a:solidFill>
            <a:srgbClr val="00A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 name="Google Shape;184;p21"/>
          <p:cNvSpPr/>
          <p:nvPr/>
        </p:nvSpPr>
        <p:spPr>
          <a:xfrm>
            <a:off x="7035238" y="1504450"/>
            <a:ext cx="1108800" cy="1108800"/>
          </a:xfrm>
          <a:prstGeom prst="ellipse">
            <a:avLst/>
          </a:prstGeom>
          <a:solidFill>
            <a:srgbClr val="D7AD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21"/>
          <p:cNvSpPr txBox="1"/>
          <p:nvPr/>
        </p:nvSpPr>
        <p:spPr>
          <a:xfrm>
            <a:off x="3091050" y="2587725"/>
            <a:ext cx="9720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100">
                <a:solidFill>
                  <a:schemeClr val="dk1"/>
                </a:solidFill>
                <a:latin typeface="Manrope ExtraBold"/>
                <a:ea typeface="Manrope ExtraBold"/>
                <a:cs typeface="Manrope ExtraBold"/>
                <a:sym typeface="Manrope ExtraBold"/>
              </a:rPr>
              <a:t>2 місяці</a:t>
            </a:r>
            <a:endParaRPr>
              <a:latin typeface="Manrope ExtraBold"/>
              <a:ea typeface="Manrope ExtraBold"/>
              <a:cs typeface="Manrope ExtraBold"/>
              <a:sym typeface="Manrope ExtraBold"/>
            </a:endParaRPr>
          </a:p>
        </p:txBody>
      </p:sp>
      <p:pic>
        <p:nvPicPr>
          <p:cNvPr id="186" name="Google Shape;186;p21"/>
          <p:cNvPicPr preferRelativeResize="0"/>
          <p:nvPr/>
        </p:nvPicPr>
        <p:blipFill>
          <a:blip r:embed="rId4">
            <a:alphaModFix/>
          </a:blip>
          <a:stretch>
            <a:fillRect/>
          </a:stretch>
        </p:blipFill>
        <p:spPr>
          <a:xfrm>
            <a:off x="2975850" y="1519203"/>
            <a:ext cx="1202450" cy="1010843"/>
          </a:xfrm>
          <a:prstGeom prst="rect">
            <a:avLst/>
          </a:prstGeom>
          <a:noFill/>
          <a:ln>
            <a:noFill/>
          </a:ln>
        </p:spPr>
      </p:pic>
      <p:pic>
        <p:nvPicPr>
          <p:cNvPr id="187" name="Google Shape;187;p21"/>
          <p:cNvPicPr preferRelativeResize="0"/>
          <p:nvPr/>
        </p:nvPicPr>
        <p:blipFill>
          <a:blip r:embed="rId5">
            <a:alphaModFix/>
          </a:blip>
          <a:stretch>
            <a:fillRect/>
          </a:stretch>
        </p:blipFill>
        <p:spPr>
          <a:xfrm>
            <a:off x="5303700" y="1416550"/>
            <a:ext cx="606150" cy="1075950"/>
          </a:xfrm>
          <a:prstGeom prst="rect">
            <a:avLst/>
          </a:prstGeom>
          <a:noFill/>
          <a:ln>
            <a:noFill/>
          </a:ln>
        </p:spPr>
      </p:pic>
      <p:pic>
        <p:nvPicPr>
          <p:cNvPr id="188" name="Google Shape;188;p21"/>
          <p:cNvPicPr preferRelativeResize="0"/>
          <p:nvPr/>
        </p:nvPicPr>
        <p:blipFill>
          <a:blip r:embed="rId6">
            <a:alphaModFix/>
          </a:blip>
          <a:stretch>
            <a:fillRect/>
          </a:stretch>
        </p:blipFill>
        <p:spPr>
          <a:xfrm>
            <a:off x="7300475" y="1436675"/>
            <a:ext cx="578350" cy="1035700"/>
          </a:xfrm>
          <a:prstGeom prst="rect">
            <a:avLst/>
          </a:prstGeom>
          <a:noFill/>
          <a:ln>
            <a:noFill/>
          </a:ln>
        </p:spPr>
      </p:pic>
      <p:sp>
        <p:nvSpPr>
          <p:cNvPr id="189" name="Google Shape;189;p21"/>
          <p:cNvSpPr txBox="1"/>
          <p:nvPr/>
        </p:nvSpPr>
        <p:spPr>
          <a:xfrm>
            <a:off x="5037425" y="2587725"/>
            <a:ext cx="9720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100">
                <a:solidFill>
                  <a:schemeClr val="dk1"/>
                </a:solidFill>
                <a:latin typeface="Manrope ExtraBold"/>
                <a:ea typeface="Manrope ExtraBold"/>
                <a:cs typeface="Manrope ExtraBold"/>
                <a:sym typeface="Manrope ExtraBold"/>
              </a:rPr>
              <a:t>5 років</a:t>
            </a:r>
            <a:endParaRPr>
              <a:latin typeface="Manrope ExtraBold"/>
              <a:ea typeface="Manrope ExtraBold"/>
              <a:cs typeface="Manrope ExtraBold"/>
              <a:sym typeface="Manrope ExtraBold"/>
            </a:endParaRPr>
          </a:p>
        </p:txBody>
      </p:sp>
      <p:sp>
        <p:nvSpPr>
          <p:cNvPr id="190" name="Google Shape;190;p21"/>
          <p:cNvSpPr txBox="1"/>
          <p:nvPr/>
        </p:nvSpPr>
        <p:spPr>
          <a:xfrm>
            <a:off x="7081475" y="2587725"/>
            <a:ext cx="9720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100">
                <a:solidFill>
                  <a:schemeClr val="dk1"/>
                </a:solidFill>
                <a:latin typeface="Manrope ExtraBold"/>
                <a:ea typeface="Manrope ExtraBold"/>
                <a:cs typeface="Manrope ExtraBold"/>
                <a:sym typeface="Manrope ExtraBold"/>
              </a:rPr>
              <a:t>100 років</a:t>
            </a:r>
            <a:endParaRPr>
              <a:latin typeface="Manrope ExtraBold"/>
              <a:ea typeface="Manrope ExtraBold"/>
              <a:cs typeface="Manrope ExtraBold"/>
              <a:sym typeface="Manrope ExtraBold"/>
            </a:endParaRPr>
          </a:p>
        </p:txBody>
      </p:sp>
      <p:sp>
        <p:nvSpPr>
          <p:cNvPr id="191" name="Google Shape;191;p21"/>
          <p:cNvSpPr txBox="1"/>
          <p:nvPr/>
        </p:nvSpPr>
        <p:spPr>
          <a:xfrm>
            <a:off x="1047000" y="4318000"/>
            <a:ext cx="9720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100">
                <a:solidFill>
                  <a:schemeClr val="dk1"/>
                </a:solidFill>
                <a:latin typeface="Manrope ExtraBold"/>
                <a:ea typeface="Manrope ExtraBold"/>
                <a:cs typeface="Manrope ExtraBold"/>
                <a:sym typeface="Manrope ExtraBold"/>
              </a:rPr>
              <a:t>200 років</a:t>
            </a:r>
            <a:endParaRPr>
              <a:latin typeface="Manrope ExtraBold"/>
              <a:ea typeface="Manrope ExtraBold"/>
              <a:cs typeface="Manrope ExtraBold"/>
              <a:sym typeface="Manrope ExtraBold"/>
            </a:endParaRPr>
          </a:p>
        </p:txBody>
      </p:sp>
      <p:sp>
        <p:nvSpPr>
          <p:cNvPr id="192" name="Google Shape;192;p21"/>
          <p:cNvSpPr txBox="1"/>
          <p:nvPr/>
        </p:nvSpPr>
        <p:spPr>
          <a:xfrm>
            <a:off x="3091050" y="4318000"/>
            <a:ext cx="9720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100">
                <a:solidFill>
                  <a:schemeClr val="dk1"/>
                </a:solidFill>
                <a:latin typeface="Manrope ExtraBold"/>
                <a:ea typeface="Manrope ExtraBold"/>
                <a:cs typeface="Manrope ExtraBold"/>
                <a:sym typeface="Manrope ExtraBold"/>
              </a:rPr>
              <a:t>400 років</a:t>
            </a:r>
            <a:endParaRPr sz="1100">
              <a:solidFill>
                <a:schemeClr val="dk1"/>
              </a:solidFill>
              <a:latin typeface="Manrope ExtraBold"/>
              <a:ea typeface="Manrope ExtraBold"/>
              <a:cs typeface="Manrope ExtraBold"/>
              <a:sym typeface="Manrope ExtraBold"/>
            </a:endParaRPr>
          </a:p>
        </p:txBody>
      </p:sp>
      <p:sp>
        <p:nvSpPr>
          <p:cNvPr id="193" name="Google Shape;193;p21"/>
          <p:cNvSpPr txBox="1"/>
          <p:nvPr/>
        </p:nvSpPr>
        <p:spPr>
          <a:xfrm>
            <a:off x="5037425" y="4318000"/>
            <a:ext cx="9720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100">
                <a:solidFill>
                  <a:schemeClr val="dk1"/>
                </a:solidFill>
                <a:latin typeface="Manrope ExtraBold"/>
                <a:ea typeface="Manrope ExtraBold"/>
                <a:cs typeface="Manrope ExtraBold"/>
                <a:sym typeface="Manrope ExtraBold"/>
              </a:rPr>
              <a:t>500 років</a:t>
            </a:r>
            <a:endParaRPr>
              <a:latin typeface="Manrope ExtraBold"/>
              <a:ea typeface="Manrope ExtraBold"/>
              <a:cs typeface="Manrope ExtraBold"/>
              <a:sym typeface="Manrope ExtraBold"/>
            </a:endParaRPr>
          </a:p>
        </p:txBody>
      </p:sp>
      <p:sp>
        <p:nvSpPr>
          <p:cNvPr id="194" name="Google Shape;194;p21"/>
          <p:cNvSpPr txBox="1"/>
          <p:nvPr/>
        </p:nvSpPr>
        <p:spPr>
          <a:xfrm>
            <a:off x="7081475" y="4318000"/>
            <a:ext cx="9720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uk" sz="1100">
                <a:solidFill>
                  <a:schemeClr val="dk1"/>
                </a:solidFill>
                <a:latin typeface="Manrope ExtraBold"/>
                <a:ea typeface="Manrope ExtraBold"/>
                <a:cs typeface="Manrope ExtraBold"/>
                <a:sym typeface="Manrope ExtraBold"/>
              </a:rPr>
              <a:t>1 млн років</a:t>
            </a:r>
            <a:endParaRPr>
              <a:latin typeface="Manrope ExtraBold"/>
              <a:ea typeface="Manrope ExtraBold"/>
              <a:cs typeface="Manrope ExtraBold"/>
              <a:sym typeface="Manrope ExtraBold"/>
            </a:endParaRPr>
          </a:p>
        </p:txBody>
      </p:sp>
      <p:pic>
        <p:nvPicPr>
          <p:cNvPr id="195" name="Google Shape;195;p21"/>
          <p:cNvPicPr preferRelativeResize="0"/>
          <p:nvPr/>
        </p:nvPicPr>
        <p:blipFill>
          <a:blip r:embed="rId7">
            <a:alphaModFix/>
          </a:blip>
          <a:stretch>
            <a:fillRect/>
          </a:stretch>
        </p:blipFill>
        <p:spPr>
          <a:xfrm rot="1696851">
            <a:off x="1362575" y="2997975"/>
            <a:ext cx="272499" cy="1513876"/>
          </a:xfrm>
          <a:prstGeom prst="rect">
            <a:avLst/>
          </a:prstGeom>
          <a:noFill/>
          <a:ln>
            <a:noFill/>
          </a:ln>
        </p:spPr>
      </p:pic>
      <p:pic>
        <p:nvPicPr>
          <p:cNvPr id="196" name="Google Shape;196;p21"/>
          <p:cNvPicPr preferRelativeResize="0"/>
          <p:nvPr/>
        </p:nvPicPr>
        <p:blipFill>
          <a:blip r:embed="rId8">
            <a:alphaModFix/>
          </a:blip>
          <a:stretch>
            <a:fillRect/>
          </a:stretch>
        </p:blipFill>
        <p:spPr>
          <a:xfrm rot="1847699">
            <a:off x="3412284" y="3101982"/>
            <a:ext cx="437657" cy="1165637"/>
          </a:xfrm>
          <a:prstGeom prst="rect">
            <a:avLst/>
          </a:prstGeom>
          <a:noFill/>
          <a:ln>
            <a:noFill/>
          </a:ln>
        </p:spPr>
      </p:pic>
      <p:pic>
        <p:nvPicPr>
          <p:cNvPr id="197" name="Google Shape;197;p21"/>
          <p:cNvPicPr preferRelativeResize="0"/>
          <p:nvPr/>
        </p:nvPicPr>
        <p:blipFill>
          <a:blip r:embed="rId9">
            <a:alphaModFix/>
          </a:blip>
          <a:stretch>
            <a:fillRect/>
          </a:stretch>
        </p:blipFill>
        <p:spPr>
          <a:xfrm>
            <a:off x="5390591" y="3034402"/>
            <a:ext cx="394620" cy="1225349"/>
          </a:xfrm>
          <a:prstGeom prst="rect">
            <a:avLst/>
          </a:prstGeom>
          <a:noFill/>
          <a:ln>
            <a:noFill/>
          </a:ln>
        </p:spPr>
      </p:pic>
      <p:pic>
        <p:nvPicPr>
          <p:cNvPr id="198" name="Google Shape;198;p21"/>
          <p:cNvPicPr preferRelativeResize="0"/>
          <p:nvPr/>
        </p:nvPicPr>
        <p:blipFill>
          <a:blip r:embed="rId10">
            <a:alphaModFix/>
          </a:blip>
          <a:stretch>
            <a:fillRect/>
          </a:stretch>
        </p:blipFill>
        <p:spPr>
          <a:xfrm>
            <a:off x="7230432" y="3097562"/>
            <a:ext cx="674086" cy="1075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